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.xml" ContentType="application/vnd.openxmlformats-officedocument.drawingml.chart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16"/>
  </p:notesMasterIdLst>
  <p:sldIdLst>
    <p:sldId id="256" r:id="rId2"/>
    <p:sldId id="257" r:id="rId3"/>
    <p:sldId id="291" r:id="rId4"/>
    <p:sldId id="292" r:id="rId5"/>
    <p:sldId id="305" r:id="rId6"/>
    <p:sldId id="261" r:id="rId7"/>
    <p:sldId id="318" r:id="rId8"/>
    <p:sldId id="319" r:id="rId9"/>
    <p:sldId id="320" r:id="rId10"/>
    <p:sldId id="321" r:id="rId11"/>
    <p:sldId id="322" r:id="rId12"/>
    <p:sldId id="323" r:id="rId13"/>
    <p:sldId id="317" r:id="rId14"/>
    <p:sldId id="307" r:id="rId1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rucini, Mario J" initials="CMJ" lastIdx="1" clrIdx="0">
    <p:extLst>
      <p:ext uri="{19B8F6BF-5375-455C-9EA6-DF929625EA0E}">
        <p15:presenceInfo xmlns:p15="http://schemas.microsoft.com/office/powerpoint/2012/main" userId="S-1-5-21-1326408308-1533351006-945835055-254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6600"/>
    <a:srgbClr val="993366"/>
    <a:srgbClr val="000066"/>
    <a:srgbClr val="FF3300"/>
    <a:srgbClr val="0000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984" autoAdjust="0"/>
  </p:normalViewPr>
  <p:slideViewPr>
    <p:cSldViewPr>
      <p:cViewPr varScale="1">
        <p:scale>
          <a:sx n="95" d="100"/>
          <a:sy n="95" d="100"/>
        </p:scale>
        <p:origin x="198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172087184754082E-2"/>
          <c:y val="4.4371895820714713E-2"/>
          <c:w val="0.8910887823804633"/>
          <c:h val="0.89484151019584091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Reserves</c:v>
                </c:pt>
              </c:strCache>
            </c:strRef>
          </c:tx>
          <c:invertIfNegative val="0"/>
          <c:dPt>
            <c:idx val="16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1AD-44F5-BDAF-CECD37679A55}"/>
              </c:ext>
            </c:extLst>
          </c:dPt>
          <c:dPt>
            <c:idx val="17"/>
            <c:invertIfNegative val="0"/>
            <c:bubble3D val="0"/>
            <c:spPr>
              <a:solidFill>
                <a:schemeClr val="tx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10DD-4611-8BE6-FDCB0AE75FDA}"/>
              </c:ext>
            </c:extLst>
          </c:dPt>
          <c:dLbls>
            <c:dLbl>
              <c:idx val="15"/>
              <c:layout>
                <c:manualLayout>
                  <c:x val="-2.8985507246376812E-3"/>
                  <c:y val="-5.12820512820517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5582-4046-B0DA-A78226A04DC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_(&quot;$&quot;* #,##0_);_(&quot;$&quot;* \(#,##0\);_(&quot;$&quot;* &quot;-&quot;_);_(@_)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numRef>
              <c:f>Sheet1!$A$2:$A$19</c:f>
              <c:numCache>
                <c:formatCode>General</c:formatCode>
                <c:ptCount val="18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</c:numCache>
            </c:num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64134</c:v>
                </c:pt>
                <c:pt idx="1">
                  <c:v>70586</c:v>
                </c:pt>
                <c:pt idx="2">
                  <c:v>57208</c:v>
                </c:pt>
                <c:pt idx="3">
                  <c:v>44350</c:v>
                </c:pt>
                <c:pt idx="4">
                  <c:v>38764</c:v>
                </c:pt>
                <c:pt idx="5">
                  <c:v>39335</c:v>
                </c:pt>
                <c:pt idx="6">
                  <c:v>39318</c:v>
                </c:pt>
                <c:pt idx="7">
                  <c:v>39392</c:v>
                </c:pt>
                <c:pt idx="8">
                  <c:v>41237</c:v>
                </c:pt>
                <c:pt idx="9">
                  <c:v>46627</c:v>
                </c:pt>
                <c:pt idx="10">
                  <c:v>48860</c:v>
                </c:pt>
                <c:pt idx="11">
                  <c:v>37860</c:v>
                </c:pt>
                <c:pt idx="12">
                  <c:v>37983</c:v>
                </c:pt>
                <c:pt idx="13">
                  <c:v>54440</c:v>
                </c:pt>
                <c:pt idx="14">
                  <c:v>70123</c:v>
                </c:pt>
                <c:pt idx="15">
                  <c:v>60188</c:v>
                </c:pt>
                <c:pt idx="16">
                  <c:v>59638</c:v>
                </c:pt>
                <c:pt idx="17">
                  <c:v>66080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1AD-44F5-BDAF-CECD37679A5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29352704"/>
        <c:axId val="229353096"/>
      </c:barChart>
      <c:catAx>
        <c:axId val="229352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9353096"/>
        <c:crosses val="autoZero"/>
        <c:auto val="1"/>
        <c:lblAlgn val="ctr"/>
        <c:lblOffset val="100"/>
        <c:noMultiLvlLbl val="0"/>
      </c:catAx>
      <c:valAx>
        <c:axId val="229353096"/>
        <c:scaling>
          <c:orientation val="minMax"/>
        </c:scaling>
        <c:delete val="0"/>
        <c:axPos val="l"/>
        <c:numFmt formatCode="_(&quot;$&quot;* #,##0_);_(&quot;$&quot;* \(#,##0\);_(&quot;$&quot;* &quot;-&quot;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9352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13AC00-E0B8-469C-924C-9CF2BF7484A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3617CE88-3BC8-481C-BCA8-351C0E88B6F6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Murray Lane Properties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Common Facilities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Association, Inc.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2 Associations/107 homes</a:t>
          </a:r>
        </a:p>
      </dgm:t>
    </dgm:pt>
    <dgm:pt modelId="{E3946AB3-1577-4ECF-906A-51E1DDB1B94C}" type="parTrans" cxnId="{DA1B6192-5B6F-43A9-A2F3-9AF2CFF52D19}">
      <dgm:prSet/>
      <dgm:spPr/>
      <dgm:t>
        <a:bodyPr/>
        <a:lstStyle/>
        <a:p>
          <a:endParaRPr lang="en-US"/>
        </a:p>
      </dgm:t>
    </dgm:pt>
    <dgm:pt modelId="{55557C99-0266-455A-BE92-6A835E09A088}" type="sibTrans" cxnId="{DA1B6192-5B6F-43A9-A2F3-9AF2CFF52D19}">
      <dgm:prSet/>
      <dgm:spPr/>
      <dgm:t>
        <a:bodyPr/>
        <a:lstStyle/>
        <a:p>
          <a:endParaRPr lang="en-US"/>
        </a:p>
      </dgm:t>
    </dgm:pt>
    <dgm:pt modelId="{3AE1E384-EC0A-4F97-9729-1F511ED08AB4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Board Of Directors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Highland View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81 homes / 76%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Mario Crucini, President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Doug Owen, President Elect</a:t>
          </a:r>
        </a:p>
      </dgm:t>
    </dgm:pt>
    <dgm:pt modelId="{F81CE695-CAB9-4354-9D0F-D45019476C6E}" type="parTrans" cxnId="{CD3100AE-91FD-4E4F-BD9D-33B1EB71E0EC}">
      <dgm:prSet/>
      <dgm:spPr/>
      <dgm:t>
        <a:bodyPr/>
        <a:lstStyle/>
        <a:p>
          <a:endParaRPr lang="en-US"/>
        </a:p>
      </dgm:t>
    </dgm:pt>
    <dgm:pt modelId="{2C247CDC-BD15-4C42-A91F-D62481C79F4F}" type="sibTrans" cxnId="{CD3100AE-91FD-4E4F-BD9D-33B1EB71E0EC}">
      <dgm:prSet/>
      <dgm:spPr/>
      <dgm:t>
        <a:bodyPr/>
        <a:lstStyle/>
        <a:p>
          <a:endParaRPr lang="en-US"/>
        </a:p>
      </dgm:t>
    </dgm:pt>
    <dgm:pt modelId="{1CF4FF86-DB3C-48B2-AA5C-F1E134E4274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Board Of Directors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Waterford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26 homes / 24%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Kim Lowder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President</a:t>
          </a:r>
        </a:p>
      </dgm:t>
    </dgm:pt>
    <dgm:pt modelId="{E11F30DD-1DDC-4754-B9B9-7E0BBB6A5B3C}" type="parTrans" cxnId="{C107CDB4-4600-4BDB-8024-649D11D52E1A}">
      <dgm:prSet/>
      <dgm:spPr/>
      <dgm:t>
        <a:bodyPr/>
        <a:lstStyle/>
        <a:p>
          <a:endParaRPr lang="en-US"/>
        </a:p>
      </dgm:t>
    </dgm:pt>
    <dgm:pt modelId="{A83867E6-0EA9-49C0-85DC-A1132892B025}" type="sibTrans" cxnId="{C107CDB4-4600-4BDB-8024-649D11D52E1A}">
      <dgm:prSet/>
      <dgm:spPr/>
      <dgm:t>
        <a:bodyPr/>
        <a:lstStyle/>
        <a:p>
          <a:endParaRPr lang="en-US"/>
        </a:p>
      </dgm:t>
    </dgm:pt>
    <dgm:pt modelId="{144969C9-7F77-4CB8-8679-DC30E772B5E3}" type="pres">
      <dgm:prSet presAssocID="{9613AC00-E0B8-469C-924C-9CF2BF7484A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973FF9D-BC93-48F3-A9FC-5D5EF7E3692B}" type="pres">
      <dgm:prSet presAssocID="{3617CE88-3BC8-481C-BCA8-351C0E88B6F6}" presName="hierRoot1" presStyleCnt="0">
        <dgm:presLayoutVars>
          <dgm:hierBranch/>
        </dgm:presLayoutVars>
      </dgm:prSet>
      <dgm:spPr/>
    </dgm:pt>
    <dgm:pt modelId="{F11C2D6B-5A58-44B6-A7D0-8B64A1D6ABCE}" type="pres">
      <dgm:prSet presAssocID="{3617CE88-3BC8-481C-BCA8-351C0E88B6F6}" presName="rootComposite1" presStyleCnt="0"/>
      <dgm:spPr/>
    </dgm:pt>
    <dgm:pt modelId="{1C3AEFE9-6333-4ADF-9258-72EF409A702E}" type="pres">
      <dgm:prSet presAssocID="{3617CE88-3BC8-481C-BCA8-351C0E88B6F6}" presName="rootText1" presStyleLbl="node0" presStyleIdx="0" presStyleCnt="1" custScaleX="188758" custScaleY="178614" custLinFactNeighborX="1479" custLinFactNeighborY="-326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55AF277-BA06-4FD0-BB0A-E539F2ACC749}" type="pres">
      <dgm:prSet presAssocID="{3617CE88-3BC8-481C-BCA8-351C0E88B6F6}" presName="rootConnector1" presStyleLbl="node1" presStyleIdx="0" presStyleCnt="0"/>
      <dgm:spPr/>
      <dgm:t>
        <a:bodyPr/>
        <a:lstStyle/>
        <a:p>
          <a:endParaRPr lang="en-US"/>
        </a:p>
      </dgm:t>
    </dgm:pt>
    <dgm:pt modelId="{3556EB97-B97F-494F-8125-F60EAFB766E2}" type="pres">
      <dgm:prSet presAssocID="{3617CE88-3BC8-481C-BCA8-351C0E88B6F6}" presName="hierChild2" presStyleCnt="0"/>
      <dgm:spPr/>
    </dgm:pt>
    <dgm:pt modelId="{9AC21E8A-2BFA-4EA4-8EC7-50B6C909F346}" type="pres">
      <dgm:prSet presAssocID="{F81CE695-CAB9-4354-9D0F-D45019476C6E}" presName="Name35" presStyleLbl="parChTrans1D2" presStyleIdx="0" presStyleCnt="2"/>
      <dgm:spPr/>
      <dgm:t>
        <a:bodyPr/>
        <a:lstStyle/>
        <a:p>
          <a:endParaRPr lang="en-US"/>
        </a:p>
      </dgm:t>
    </dgm:pt>
    <dgm:pt modelId="{87E6E0C1-1F13-4EDE-90E7-F70F63F32E86}" type="pres">
      <dgm:prSet presAssocID="{3AE1E384-EC0A-4F97-9729-1F511ED08AB4}" presName="hierRoot2" presStyleCnt="0">
        <dgm:presLayoutVars>
          <dgm:hierBranch/>
        </dgm:presLayoutVars>
      </dgm:prSet>
      <dgm:spPr/>
    </dgm:pt>
    <dgm:pt modelId="{C2115E08-5D49-4E8C-9ADE-57DCB55D21B3}" type="pres">
      <dgm:prSet presAssocID="{3AE1E384-EC0A-4F97-9729-1F511ED08AB4}" presName="rootComposite" presStyleCnt="0"/>
      <dgm:spPr/>
    </dgm:pt>
    <dgm:pt modelId="{39793F00-EFB6-433C-9321-37DDCFD03E31}" type="pres">
      <dgm:prSet presAssocID="{3AE1E384-EC0A-4F97-9729-1F511ED08AB4}" presName="rootText" presStyleLbl="node2" presStyleIdx="0" presStyleCnt="2" custScaleX="172960" custScaleY="20619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613D3BD-3068-4CF0-9AFC-64349680AE56}" type="pres">
      <dgm:prSet presAssocID="{3AE1E384-EC0A-4F97-9729-1F511ED08AB4}" presName="rootConnector" presStyleLbl="node2" presStyleIdx="0" presStyleCnt="2"/>
      <dgm:spPr/>
      <dgm:t>
        <a:bodyPr/>
        <a:lstStyle/>
        <a:p>
          <a:endParaRPr lang="en-US"/>
        </a:p>
      </dgm:t>
    </dgm:pt>
    <dgm:pt modelId="{22E7B0A9-7AC0-4DEE-A021-0BC50CCB05BC}" type="pres">
      <dgm:prSet presAssocID="{3AE1E384-EC0A-4F97-9729-1F511ED08AB4}" presName="hierChild4" presStyleCnt="0"/>
      <dgm:spPr/>
    </dgm:pt>
    <dgm:pt modelId="{AA3E5B82-B7E2-40E3-AC02-B2E856AF1B2A}" type="pres">
      <dgm:prSet presAssocID="{3AE1E384-EC0A-4F97-9729-1F511ED08AB4}" presName="hierChild5" presStyleCnt="0"/>
      <dgm:spPr/>
    </dgm:pt>
    <dgm:pt modelId="{62F8B5BA-B4FF-4BF7-9233-A2EB058977C3}" type="pres">
      <dgm:prSet presAssocID="{E11F30DD-1DDC-4754-B9B9-7E0BBB6A5B3C}" presName="Name35" presStyleLbl="parChTrans1D2" presStyleIdx="1" presStyleCnt="2"/>
      <dgm:spPr/>
      <dgm:t>
        <a:bodyPr/>
        <a:lstStyle/>
        <a:p>
          <a:endParaRPr lang="en-US"/>
        </a:p>
      </dgm:t>
    </dgm:pt>
    <dgm:pt modelId="{A3842619-8193-412A-B780-2751C511EEB3}" type="pres">
      <dgm:prSet presAssocID="{1CF4FF86-DB3C-48B2-AA5C-F1E134E4274C}" presName="hierRoot2" presStyleCnt="0">
        <dgm:presLayoutVars>
          <dgm:hierBranch/>
        </dgm:presLayoutVars>
      </dgm:prSet>
      <dgm:spPr/>
    </dgm:pt>
    <dgm:pt modelId="{29B3FC98-19D2-4C49-9C00-E953EB4A49FE}" type="pres">
      <dgm:prSet presAssocID="{1CF4FF86-DB3C-48B2-AA5C-F1E134E4274C}" presName="rootComposite" presStyleCnt="0"/>
      <dgm:spPr/>
    </dgm:pt>
    <dgm:pt modelId="{86D1847E-163F-4EDA-A80A-2081D2B42C75}" type="pres">
      <dgm:prSet presAssocID="{1CF4FF86-DB3C-48B2-AA5C-F1E134E4274C}" presName="rootText" presStyleLbl="node2" presStyleIdx="1" presStyleCnt="2" custScaleX="125589" custScaleY="16422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8C19C52-1589-489A-910A-4C09620046BC}" type="pres">
      <dgm:prSet presAssocID="{1CF4FF86-DB3C-48B2-AA5C-F1E134E4274C}" presName="rootConnector" presStyleLbl="node2" presStyleIdx="1" presStyleCnt="2"/>
      <dgm:spPr/>
      <dgm:t>
        <a:bodyPr/>
        <a:lstStyle/>
        <a:p>
          <a:endParaRPr lang="en-US"/>
        </a:p>
      </dgm:t>
    </dgm:pt>
    <dgm:pt modelId="{66395688-D473-4991-A496-4957F21CCE55}" type="pres">
      <dgm:prSet presAssocID="{1CF4FF86-DB3C-48B2-AA5C-F1E134E4274C}" presName="hierChild4" presStyleCnt="0"/>
      <dgm:spPr/>
    </dgm:pt>
    <dgm:pt modelId="{A08261DA-BD20-4863-BB59-7758F0C1B406}" type="pres">
      <dgm:prSet presAssocID="{1CF4FF86-DB3C-48B2-AA5C-F1E134E4274C}" presName="hierChild5" presStyleCnt="0"/>
      <dgm:spPr/>
    </dgm:pt>
    <dgm:pt modelId="{A16BE5E2-A305-48FE-9673-4B9F02498545}" type="pres">
      <dgm:prSet presAssocID="{3617CE88-3BC8-481C-BCA8-351C0E88B6F6}" presName="hierChild3" presStyleCnt="0"/>
      <dgm:spPr/>
    </dgm:pt>
  </dgm:ptLst>
  <dgm:cxnLst>
    <dgm:cxn modelId="{7A5512F3-FAFA-45CD-B470-206D7D3BECD5}" type="presOf" srcId="{E11F30DD-1DDC-4754-B9B9-7E0BBB6A5B3C}" destId="{62F8B5BA-B4FF-4BF7-9233-A2EB058977C3}" srcOrd="0" destOrd="0" presId="urn:microsoft.com/office/officeart/2005/8/layout/orgChart1"/>
    <dgm:cxn modelId="{4D24371A-DC79-48C9-A7B7-5D8D3657494C}" type="presOf" srcId="{3AE1E384-EC0A-4F97-9729-1F511ED08AB4}" destId="{39793F00-EFB6-433C-9321-37DDCFD03E31}" srcOrd="0" destOrd="0" presId="urn:microsoft.com/office/officeart/2005/8/layout/orgChart1"/>
    <dgm:cxn modelId="{8FCE9870-8BB3-4D77-8093-D25725679FE5}" type="presOf" srcId="{3617CE88-3BC8-481C-BCA8-351C0E88B6F6}" destId="{855AF277-BA06-4FD0-BB0A-E539F2ACC749}" srcOrd="1" destOrd="0" presId="urn:microsoft.com/office/officeart/2005/8/layout/orgChart1"/>
    <dgm:cxn modelId="{31A9BAB8-1B70-4A1B-9A2C-6112076DBDF1}" type="presOf" srcId="{1CF4FF86-DB3C-48B2-AA5C-F1E134E4274C}" destId="{86D1847E-163F-4EDA-A80A-2081D2B42C75}" srcOrd="0" destOrd="0" presId="urn:microsoft.com/office/officeart/2005/8/layout/orgChart1"/>
    <dgm:cxn modelId="{9CCCC6C1-BACE-4EAA-A56B-745C792A3020}" type="presOf" srcId="{1CF4FF86-DB3C-48B2-AA5C-F1E134E4274C}" destId="{38C19C52-1589-489A-910A-4C09620046BC}" srcOrd="1" destOrd="0" presId="urn:microsoft.com/office/officeart/2005/8/layout/orgChart1"/>
    <dgm:cxn modelId="{B5FEE65B-826F-47C2-8622-1E4DE18DCC48}" type="presOf" srcId="{3AE1E384-EC0A-4F97-9729-1F511ED08AB4}" destId="{7613D3BD-3068-4CF0-9AFC-64349680AE56}" srcOrd="1" destOrd="0" presId="urn:microsoft.com/office/officeart/2005/8/layout/orgChart1"/>
    <dgm:cxn modelId="{C107CDB4-4600-4BDB-8024-649D11D52E1A}" srcId="{3617CE88-3BC8-481C-BCA8-351C0E88B6F6}" destId="{1CF4FF86-DB3C-48B2-AA5C-F1E134E4274C}" srcOrd="1" destOrd="0" parTransId="{E11F30DD-1DDC-4754-B9B9-7E0BBB6A5B3C}" sibTransId="{A83867E6-0EA9-49C0-85DC-A1132892B025}"/>
    <dgm:cxn modelId="{CD3100AE-91FD-4E4F-BD9D-33B1EB71E0EC}" srcId="{3617CE88-3BC8-481C-BCA8-351C0E88B6F6}" destId="{3AE1E384-EC0A-4F97-9729-1F511ED08AB4}" srcOrd="0" destOrd="0" parTransId="{F81CE695-CAB9-4354-9D0F-D45019476C6E}" sibTransId="{2C247CDC-BD15-4C42-A91F-D62481C79F4F}"/>
    <dgm:cxn modelId="{3D76BB42-A821-467A-A081-FC2809A6ADDC}" type="presOf" srcId="{F81CE695-CAB9-4354-9D0F-D45019476C6E}" destId="{9AC21E8A-2BFA-4EA4-8EC7-50B6C909F346}" srcOrd="0" destOrd="0" presId="urn:microsoft.com/office/officeart/2005/8/layout/orgChart1"/>
    <dgm:cxn modelId="{9164F6FE-CAEC-4FEE-95C0-51D471475147}" type="presOf" srcId="{9613AC00-E0B8-469C-924C-9CF2BF7484A6}" destId="{144969C9-7F77-4CB8-8679-DC30E772B5E3}" srcOrd="0" destOrd="0" presId="urn:microsoft.com/office/officeart/2005/8/layout/orgChart1"/>
    <dgm:cxn modelId="{DA1B6192-5B6F-43A9-A2F3-9AF2CFF52D19}" srcId="{9613AC00-E0B8-469C-924C-9CF2BF7484A6}" destId="{3617CE88-3BC8-481C-BCA8-351C0E88B6F6}" srcOrd="0" destOrd="0" parTransId="{E3946AB3-1577-4ECF-906A-51E1DDB1B94C}" sibTransId="{55557C99-0266-455A-BE92-6A835E09A088}"/>
    <dgm:cxn modelId="{D8925414-FAB3-4130-800E-3FDAAF9AEC45}" type="presOf" srcId="{3617CE88-3BC8-481C-BCA8-351C0E88B6F6}" destId="{1C3AEFE9-6333-4ADF-9258-72EF409A702E}" srcOrd="0" destOrd="0" presId="urn:microsoft.com/office/officeart/2005/8/layout/orgChart1"/>
    <dgm:cxn modelId="{B8DBBE23-DA26-45D5-9EEA-370BBDE32469}" type="presParOf" srcId="{144969C9-7F77-4CB8-8679-DC30E772B5E3}" destId="{A973FF9D-BC93-48F3-A9FC-5D5EF7E3692B}" srcOrd="0" destOrd="0" presId="urn:microsoft.com/office/officeart/2005/8/layout/orgChart1"/>
    <dgm:cxn modelId="{89592B03-1216-42F0-9522-0FF961D32888}" type="presParOf" srcId="{A973FF9D-BC93-48F3-A9FC-5D5EF7E3692B}" destId="{F11C2D6B-5A58-44B6-A7D0-8B64A1D6ABCE}" srcOrd="0" destOrd="0" presId="urn:microsoft.com/office/officeart/2005/8/layout/orgChart1"/>
    <dgm:cxn modelId="{C9516A69-1163-4BF3-80A7-226947247F5A}" type="presParOf" srcId="{F11C2D6B-5A58-44B6-A7D0-8B64A1D6ABCE}" destId="{1C3AEFE9-6333-4ADF-9258-72EF409A702E}" srcOrd="0" destOrd="0" presId="urn:microsoft.com/office/officeart/2005/8/layout/orgChart1"/>
    <dgm:cxn modelId="{DAD56C84-E224-430A-B78C-9E8A72C3CFFF}" type="presParOf" srcId="{F11C2D6B-5A58-44B6-A7D0-8B64A1D6ABCE}" destId="{855AF277-BA06-4FD0-BB0A-E539F2ACC749}" srcOrd="1" destOrd="0" presId="urn:microsoft.com/office/officeart/2005/8/layout/orgChart1"/>
    <dgm:cxn modelId="{B772CB0B-02CE-4475-A729-680D42D504A8}" type="presParOf" srcId="{A973FF9D-BC93-48F3-A9FC-5D5EF7E3692B}" destId="{3556EB97-B97F-494F-8125-F60EAFB766E2}" srcOrd="1" destOrd="0" presId="urn:microsoft.com/office/officeart/2005/8/layout/orgChart1"/>
    <dgm:cxn modelId="{355AD154-87DA-43DA-9531-ADD32E4FEF27}" type="presParOf" srcId="{3556EB97-B97F-494F-8125-F60EAFB766E2}" destId="{9AC21E8A-2BFA-4EA4-8EC7-50B6C909F346}" srcOrd="0" destOrd="0" presId="urn:microsoft.com/office/officeart/2005/8/layout/orgChart1"/>
    <dgm:cxn modelId="{76DEC61E-C6F1-4110-9F66-6A59EC2D58B2}" type="presParOf" srcId="{3556EB97-B97F-494F-8125-F60EAFB766E2}" destId="{87E6E0C1-1F13-4EDE-90E7-F70F63F32E86}" srcOrd="1" destOrd="0" presId="urn:microsoft.com/office/officeart/2005/8/layout/orgChart1"/>
    <dgm:cxn modelId="{5D5DA076-6BA2-465C-9810-320994F09E70}" type="presParOf" srcId="{87E6E0C1-1F13-4EDE-90E7-F70F63F32E86}" destId="{C2115E08-5D49-4E8C-9ADE-57DCB55D21B3}" srcOrd="0" destOrd="0" presId="urn:microsoft.com/office/officeart/2005/8/layout/orgChart1"/>
    <dgm:cxn modelId="{7465BF72-CE1E-49ED-9E74-5AB106A19ACE}" type="presParOf" srcId="{C2115E08-5D49-4E8C-9ADE-57DCB55D21B3}" destId="{39793F00-EFB6-433C-9321-37DDCFD03E31}" srcOrd="0" destOrd="0" presId="urn:microsoft.com/office/officeart/2005/8/layout/orgChart1"/>
    <dgm:cxn modelId="{03BA1181-ADE1-4796-B7C5-2F01D57F275F}" type="presParOf" srcId="{C2115E08-5D49-4E8C-9ADE-57DCB55D21B3}" destId="{7613D3BD-3068-4CF0-9AFC-64349680AE56}" srcOrd="1" destOrd="0" presId="urn:microsoft.com/office/officeart/2005/8/layout/orgChart1"/>
    <dgm:cxn modelId="{C2203CCD-E39B-4761-ABAF-6C64889B0EFF}" type="presParOf" srcId="{87E6E0C1-1F13-4EDE-90E7-F70F63F32E86}" destId="{22E7B0A9-7AC0-4DEE-A021-0BC50CCB05BC}" srcOrd="1" destOrd="0" presId="urn:microsoft.com/office/officeart/2005/8/layout/orgChart1"/>
    <dgm:cxn modelId="{1C5523AD-41F2-4D92-BA4B-042D0D7A0B06}" type="presParOf" srcId="{87E6E0C1-1F13-4EDE-90E7-F70F63F32E86}" destId="{AA3E5B82-B7E2-40E3-AC02-B2E856AF1B2A}" srcOrd="2" destOrd="0" presId="urn:microsoft.com/office/officeart/2005/8/layout/orgChart1"/>
    <dgm:cxn modelId="{FB77927F-5213-49E5-B251-89B349657B77}" type="presParOf" srcId="{3556EB97-B97F-494F-8125-F60EAFB766E2}" destId="{62F8B5BA-B4FF-4BF7-9233-A2EB058977C3}" srcOrd="2" destOrd="0" presId="urn:microsoft.com/office/officeart/2005/8/layout/orgChart1"/>
    <dgm:cxn modelId="{1813EF1B-4533-42B5-A29A-87B445BF99BB}" type="presParOf" srcId="{3556EB97-B97F-494F-8125-F60EAFB766E2}" destId="{A3842619-8193-412A-B780-2751C511EEB3}" srcOrd="3" destOrd="0" presId="urn:microsoft.com/office/officeart/2005/8/layout/orgChart1"/>
    <dgm:cxn modelId="{F554B9D6-09D1-4BA6-9DC1-32305062C168}" type="presParOf" srcId="{A3842619-8193-412A-B780-2751C511EEB3}" destId="{29B3FC98-19D2-4C49-9C00-E953EB4A49FE}" srcOrd="0" destOrd="0" presId="urn:microsoft.com/office/officeart/2005/8/layout/orgChart1"/>
    <dgm:cxn modelId="{A5610B07-A2F8-49AA-A047-321C38267BD8}" type="presParOf" srcId="{29B3FC98-19D2-4C49-9C00-E953EB4A49FE}" destId="{86D1847E-163F-4EDA-A80A-2081D2B42C75}" srcOrd="0" destOrd="0" presId="urn:microsoft.com/office/officeart/2005/8/layout/orgChart1"/>
    <dgm:cxn modelId="{1FD8CE71-6D8F-412A-8591-96C833FBF8B5}" type="presParOf" srcId="{29B3FC98-19D2-4C49-9C00-E953EB4A49FE}" destId="{38C19C52-1589-489A-910A-4C09620046BC}" srcOrd="1" destOrd="0" presId="urn:microsoft.com/office/officeart/2005/8/layout/orgChart1"/>
    <dgm:cxn modelId="{5D518B05-C87F-420B-8505-99C1DBC005E5}" type="presParOf" srcId="{A3842619-8193-412A-B780-2751C511EEB3}" destId="{66395688-D473-4991-A496-4957F21CCE55}" srcOrd="1" destOrd="0" presId="urn:microsoft.com/office/officeart/2005/8/layout/orgChart1"/>
    <dgm:cxn modelId="{FCECA31C-C15C-4EBB-A373-019E6AE74B1E}" type="presParOf" srcId="{A3842619-8193-412A-B780-2751C511EEB3}" destId="{A08261DA-BD20-4863-BB59-7758F0C1B406}" srcOrd="2" destOrd="0" presId="urn:microsoft.com/office/officeart/2005/8/layout/orgChart1"/>
    <dgm:cxn modelId="{86A62BEE-1247-4ECD-83AD-DC37CCE380F6}" type="presParOf" srcId="{A973FF9D-BC93-48F3-A9FC-5D5EF7E3692B}" destId="{A16BE5E2-A305-48FE-9673-4B9F0249854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DC1006-D305-4EEE-A526-EED20234642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3CAD64BF-77CE-4B29-A979-EC646088A797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Board of Directors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Committee Support</a:t>
          </a:r>
        </a:p>
      </dgm:t>
    </dgm:pt>
    <dgm:pt modelId="{9FF0E79F-826A-492B-B9D8-EACE7FD6DCC6}" type="parTrans" cxnId="{917A92F1-EEF3-4B23-AB54-C03DB484D37F}">
      <dgm:prSet/>
      <dgm:spPr/>
      <dgm:t>
        <a:bodyPr/>
        <a:lstStyle/>
        <a:p>
          <a:endParaRPr lang="en-US"/>
        </a:p>
      </dgm:t>
    </dgm:pt>
    <dgm:pt modelId="{90131854-86F8-47FD-82CE-82C5D38AE6E7}" type="sibTrans" cxnId="{917A92F1-EEF3-4B23-AB54-C03DB484D37F}">
      <dgm:prSet/>
      <dgm:spPr/>
      <dgm:t>
        <a:bodyPr/>
        <a:lstStyle/>
        <a:p>
          <a:endParaRPr lang="en-US"/>
        </a:p>
      </dgm:t>
    </dgm:pt>
    <dgm:pt modelId="{2A1E76F3-D178-4449-948F-4E056ADB629A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Pool Committee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Jon Cornelius (Chair)</a:t>
          </a:r>
        </a:p>
      </dgm:t>
    </dgm:pt>
    <dgm:pt modelId="{EF72D691-F10F-476A-A00F-FC04E889FCDC}" type="parTrans" cxnId="{4F21D239-D220-4887-93C7-1FB2F0F8B196}">
      <dgm:prSet/>
      <dgm:spPr/>
      <dgm:t>
        <a:bodyPr/>
        <a:lstStyle/>
        <a:p>
          <a:endParaRPr lang="en-US"/>
        </a:p>
      </dgm:t>
    </dgm:pt>
    <dgm:pt modelId="{BE8EB87A-86DC-4C3E-A4E3-6A0759857C05}" type="sibTrans" cxnId="{4F21D239-D220-4887-93C7-1FB2F0F8B196}">
      <dgm:prSet/>
      <dgm:spPr/>
      <dgm:t>
        <a:bodyPr/>
        <a:lstStyle/>
        <a:p>
          <a:endParaRPr lang="en-US"/>
        </a:p>
      </dgm:t>
    </dgm:pt>
    <dgm:pt modelId="{44D7ADBF-4220-4CA2-8E70-49D98343AA48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Langley &amp; Taylor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Pool Maintenance</a:t>
          </a:r>
        </a:p>
      </dgm:t>
    </dgm:pt>
    <dgm:pt modelId="{7A17FA87-F157-4884-88A4-2BB485920C2F}" type="parTrans" cxnId="{24EC90AB-289B-4633-81E6-D4F6DBF95483}">
      <dgm:prSet/>
      <dgm:spPr/>
      <dgm:t>
        <a:bodyPr/>
        <a:lstStyle/>
        <a:p>
          <a:endParaRPr lang="en-US"/>
        </a:p>
      </dgm:t>
    </dgm:pt>
    <dgm:pt modelId="{6979E019-783F-4739-ADDF-0CE1899E93B4}" type="sibTrans" cxnId="{24EC90AB-289B-4633-81E6-D4F6DBF95483}">
      <dgm:prSet/>
      <dgm:spPr/>
      <dgm:t>
        <a:bodyPr/>
        <a:lstStyle/>
        <a:p>
          <a:endParaRPr lang="en-US"/>
        </a:p>
      </dgm:t>
    </dgm:pt>
    <dgm:pt modelId="{FD8A173A-4ED2-485B-B606-7E1E374487B2}" type="pres">
      <dgm:prSet presAssocID="{BADC1006-D305-4EEE-A526-EED20234642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52E5EBA-9319-4BA7-B5DA-D2EAD5D775BE}" type="pres">
      <dgm:prSet presAssocID="{3CAD64BF-77CE-4B29-A979-EC646088A797}" presName="hierRoot1" presStyleCnt="0">
        <dgm:presLayoutVars>
          <dgm:hierBranch val="r"/>
        </dgm:presLayoutVars>
      </dgm:prSet>
      <dgm:spPr/>
    </dgm:pt>
    <dgm:pt modelId="{0090CE23-2A04-4506-890C-8CD0F1AFD5C9}" type="pres">
      <dgm:prSet presAssocID="{3CAD64BF-77CE-4B29-A979-EC646088A797}" presName="rootComposite1" presStyleCnt="0"/>
      <dgm:spPr/>
    </dgm:pt>
    <dgm:pt modelId="{5DE0F1C7-5C32-4F79-9DFD-BACA8C3308DE}" type="pres">
      <dgm:prSet presAssocID="{3CAD64BF-77CE-4B29-A979-EC646088A797}" presName="rootText1" presStyleLbl="node0" presStyleIdx="0" presStyleCnt="1" custScaleX="151028" custScaleY="114309" custLinFactNeighborX="14312" custLinFactNeighborY="-205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A3913F9-0978-45B0-B872-7C5A10E69CFA}" type="pres">
      <dgm:prSet presAssocID="{3CAD64BF-77CE-4B29-A979-EC646088A797}" presName="rootConnector1" presStyleLbl="node1" presStyleIdx="0" presStyleCnt="0"/>
      <dgm:spPr/>
      <dgm:t>
        <a:bodyPr/>
        <a:lstStyle/>
        <a:p>
          <a:endParaRPr lang="en-US"/>
        </a:p>
      </dgm:t>
    </dgm:pt>
    <dgm:pt modelId="{3C0A7797-43D2-4E88-92B5-896279503A7E}" type="pres">
      <dgm:prSet presAssocID="{3CAD64BF-77CE-4B29-A979-EC646088A797}" presName="hierChild2" presStyleCnt="0"/>
      <dgm:spPr/>
    </dgm:pt>
    <dgm:pt modelId="{AE46F893-88F5-4776-A2E1-9CC836E56ECA}" type="pres">
      <dgm:prSet presAssocID="{EF72D691-F10F-476A-A00F-FC04E889FCDC}" presName="Name50" presStyleLbl="parChTrans1D2" presStyleIdx="0" presStyleCnt="1"/>
      <dgm:spPr/>
      <dgm:t>
        <a:bodyPr/>
        <a:lstStyle/>
        <a:p>
          <a:endParaRPr lang="en-US"/>
        </a:p>
      </dgm:t>
    </dgm:pt>
    <dgm:pt modelId="{97ED6376-08A9-4D1F-B7BC-41E902433F07}" type="pres">
      <dgm:prSet presAssocID="{2A1E76F3-D178-4449-948F-4E056ADB629A}" presName="hierRoot2" presStyleCnt="0">
        <dgm:presLayoutVars>
          <dgm:hierBranch/>
        </dgm:presLayoutVars>
      </dgm:prSet>
      <dgm:spPr/>
    </dgm:pt>
    <dgm:pt modelId="{B13BF178-59A3-4F01-81EA-15BA24041B71}" type="pres">
      <dgm:prSet presAssocID="{2A1E76F3-D178-4449-948F-4E056ADB629A}" presName="rootComposite" presStyleCnt="0"/>
      <dgm:spPr/>
    </dgm:pt>
    <dgm:pt modelId="{6AC7C326-B598-4009-A783-46052E0621AD}" type="pres">
      <dgm:prSet presAssocID="{2A1E76F3-D178-4449-948F-4E056ADB629A}" presName="rootText" presStyleLbl="node2" presStyleIdx="0" presStyleCnt="1" custScaleX="220702" custScaleY="10469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7F9AD5-805A-4E28-BB02-96E48E085919}" type="pres">
      <dgm:prSet presAssocID="{2A1E76F3-D178-4449-948F-4E056ADB629A}" presName="rootConnector" presStyleLbl="node2" presStyleIdx="0" presStyleCnt="1"/>
      <dgm:spPr/>
      <dgm:t>
        <a:bodyPr/>
        <a:lstStyle/>
        <a:p>
          <a:endParaRPr lang="en-US"/>
        </a:p>
      </dgm:t>
    </dgm:pt>
    <dgm:pt modelId="{EAE4FDCA-4BC7-467C-A4A9-D2A736D2C65D}" type="pres">
      <dgm:prSet presAssocID="{2A1E76F3-D178-4449-948F-4E056ADB629A}" presName="hierChild4" presStyleCnt="0"/>
      <dgm:spPr/>
    </dgm:pt>
    <dgm:pt modelId="{CB42CC10-1607-410E-B846-E65649674936}" type="pres">
      <dgm:prSet presAssocID="{7A17FA87-F157-4884-88A4-2BB485920C2F}" presName="Name35" presStyleLbl="parChTrans1D3" presStyleIdx="0" presStyleCnt="1"/>
      <dgm:spPr/>
      <dgm:t>
        <a:bodyPr/>
        <a:lstStyle/>
        <a:p>
          <a:endParaRPr lang="en-US"/>
        </a:p>
      </dgm:t>
    </dgm:pt>
    <dgm:pt modelId="{77B125EE-18AC-4BE8-87E5-28D5E729951B}" type="pres">
      <dgm:prSet presAssocID="{44D7ADBF-4220-4CA2-8E70-49D98343AA48}" presName="hierRoot2" presStyleCnt="0">
        <dgm:presLayoutVars>
          <dgm:hierBranch val="init"/>
        </dgm:presLayoutVars>
      </dgm:prSet>
      <dgm:spPr/>
    </dgm:pt>
    <dgm:pt modelId="{BF7B3E13-69B0-4A89-ABD1-5AF3FB8D7322}" type="pres">
      <dgm:prSet presAssocID="{44D7ADBF-4220-4CA2-8E70-49D98343AA48}" presName="rootComposite" presStyleCnt="0"/>
      <dgm:spPr/>
    </dgm:pt>
    <dgm:pt modelId="{846CB08E-2673-42BC-9241-148A31D2B194}" type="pres">
      <dgm:prSet presAssocID="{44D7ADBF-4220-4CA2-8E70-49D98343AA48}" presName="rootText" presStyleLbl="node3" presStyleIdx="0" presStyleCnt="1" custScaleX="226372" custScaleY="1236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52F302D-BCED-499A-9699-976C3C898C57}" type="pres">
      <dgm:prSet presAssocID="{44D7ADBF-4220-4CA2-8E70-49D98343AA48}" presName="rootConnector" presStyleLbl="node3" presStyleIdx="0" presStyleCnt="1"/>
      <dgm:spPr/>
      <dgm:t>
        <a:bodyPr/>
        <a:lstStyle/>
        <a:p>
          <a:endParaRPr lang="en-US"/>
        </a:p>
      </dgm:t>
    </dgm:pt>
    <dgm:pt modelId="{CEAFCBCF-C4F6-42FD-B435-B60472E371D3}" type="pres">
      <dgm:prSet presAssocID="{44D7ADBF-4220-4CA2-8E70-49D98343AA48}" presName="hierChild4" presStyleCnt="0"/>
      <dgm:spPr/>
    </dgm:pt>
    <dgm:pt modelId="{FEC0C671-7040-47C1-9B52-2B1664A55625}" type="pres">
      <dgm:prSet presAssocID="{44D7ADBF-4220-4CA2-8E70-49D98343AA48}" presName="hierChild5" presStyleCnt="0"/>
      <dgm:spPr/>
    </dgm:pt>
    <dgm:pt modelId="{31695EF9-01DE-4C52-B52A-8A7057904017}" type="pres">
      <dgm:prSet presAssocID="{2A1E76F3-D178-4449-948F-4E056ADB629A}" presName="hierChild5" presStyleCnt="0"/>
      <dgm:spPr/>
    </dgm:pt>
    <dgm:pt modelId="{E1AB15A9-F9DC-43B5-BE9E-9F40B59EE24E}" type="pres">
      <dgm:prSet presAssocID="{3CAD64BF-77CE-4B29-A979-EC646088A797}" presName="hierChild3" presStyleCnt="0"/>
      <dgm:spPr/>
    </dgm:pt>
  </dgm:ptLst>
  <dgm:cxnLst>
    <dgm:cxn modelId="{DAB70376-5E44-4A6C-BCB6-61CF5E960C13}" type="presOf" srcId="{BADC1006-D305-4EEE-A526-EED202346420}" destId="{FD8A173A-4ED2-485B-B606-7E1E374487B2}" srcOrd="0" destOrd="0" presId="urn:microsoft.com/office/officeart/2005/8/layout/orgChart1"/>
    <dgm:cxn modelId="{7F71C4E6-B071-413C-A087-083049DE1DC0}" type="presOf" srcId="{44D7ADBF-4220-4CA2-8E70-49D98343AA48}" destId="{052F302D-BCED-499A-9699-976C3C898C57}" srcOrd="1" destOrd="0" presId="urn:microsoft.com/office/officeart/2005/8/layout/orgChart1"/>
    <dgm:cxn modelId="{917A92F1-EEF3-4B23-AB54-C03DB484D37F}" srcId="{BADC1006-D305-4EEE-A526-EED202346420}" destId="{3CAD64BF-77CE-4B29-A979-EC646088A797}" srcOrd="0" destOrd="0" parTransId="{9FF0E79F-826A-492B-B9D8-EACE7FD6DCC6}" sibTransId="{90131854-86F8-47FD-82CE-82C5D38AE6E7}"/>
    <dgm:cxn modelId="{06102194-F161-49DA-93BE-D7B672398DAF}" type="presOf" srcId="{3CAD64BF-77CE-4B29-A979-EC646088A797}" destId="{5DE0F1C7-5C32-4F79-9DFD-BACA8C3308DE}" srcOrd="0" destOrd="0" presId="urn:microsoft.com/office/officeart/2005/8/layout/orgChart1"/>
    <dgm:cxn modelId="{B9CE63B3-9ED7-4FAC-A59D-D0080EFDC927}" type="presOf" srcId="{3CAD64BF-77CE-4B29-A979-EC646088A797}" destId="{EA3913F9-0978-45B0-B872-7C5A10E69CFA}" srcOrd="1" destOrd="0" presId="urn:microsoft.com/office/officeart/2005/8/layout/orgChart1"/>
    <dgm:cxn modelId="{5AB4535F-6C52-4289-A3ED-00ACAEAC860B}" type="presOf" srcId="{7A17FA87-F157-4884-88A4-2BB485920C2F}" destId="{CB42CC10-1607-410E-B846-E65649674936}" srcOrd="0" destOrd="0" presId="urn:microsoft.com/office/officeart/2005/8/layout/orgChart1"/>
    <dgm:cxn modelId="{D7839C3E-787D-4636-9B7E-108D4377D7AA}" type="presOf" srcId="{44D7ADBF-4220-4CA2-8E70-49D98343AA48}" destId="{846CB08E-2673-42BC-9241-148A31D2B194}" srcOrd="0" destOrd="0" presId="urn:microsoft.com/office/officeart/2005/8/layout/orgChart1"/>
    <dgm:cxn modelId="{61254C19-DC26-4420-BD9E-F33219547602}" type="presOf" srcId="{EF72D691-F10F-476A-A00F-FC04E889FCDC}" destId="{AE46F893-88F5-4776-A2E1-9CC836E56ECA}" srcOrd="0" destOrd="0" presId="urn:microsoft.com/office/officeart/2005/8/layout/orgChart1"/>
    <dgm:cxn modelId="{24EC90AB-289B-4633-81E6-D4F6DBF95483}" srcId="{2A1E76F3-D178-4449-948F-4E056ADB629A}" destId="{44D7ADBF-4220-4CA2-8E70-49D98343AA48}" srcOrd="0" destOrd="0" parTransId="{7A17FA87-F157-4884-88A4-2BB485920C2F}" sibTransId="{6979E019-783F-4739-ADDF-0CE1899E93B4}"/>
    <dgm:cxn modelId="{D5DCA3BB-1F52-427F-B622-A0C933F2A2B3}" type="presOf" srcId="{2A1E76F3-D178-4449-948F-4E056ADB629A}" destId="{6AC7C326-B598-4009-A783-46052E0621AD}" srcOrd="0" destOrd="0" presId="urn:microsoft.com/office/officeart/2005/8/layout/orgChart1"/>
    <dgm:cxn modelId="{A53A7769-301E-4C23-9FDA-C22370EE10C4}" type="presOf" srcId="{2A1E76F3-D178-4449-948F-4E056ADB629A}" destId="{DE7F9AD5-805A-4E28-BB02-96E48E085919}" srcOrd="1" destOrd="0" presId="urn:microsoft.com/office/officeart/2005/8/layout/orgChart1"/>
    <dgm:cxn modelId="{4F21D239-D220-4887-93C7-1FB2F0F8B196}" srcId="{3CAD64BF-77CE-4B29-A979-EC646088A797}" destId="{2A1E76F3-D178-4449-948F-4E056ADB629A}" srcOrd="0" destOrd="0" parTransId="{EF72D691-F10F-476A-A00F-FC04E889FCDC}" sibTransId="{BE8EB87A-86DC-4C3E-A4E3-6A0759857C05}"/>
    <dgm:cxn modelId="{67485F08-C333-47A8-8192-0165D5B47B8F}" type="presParOf" srcId="{FD8A173A-4ED2-485B-B606-7E1E374487B2}" destId="{E52E5EBA-9319-4BA7-B5DA-D2EAD5D775BE}" srcOrd="0" destOrd="0" presId="urn:microsoft.com/office/officeart/2005/8/layout/orgChart1"/>
    <dgm:cxn modelId="{2F18A86D-0658-4D5D-AE5E-3BC8920004E2}" type="presParOf" srcId="{E52E5EBA-9319-4BA7-B5DA-D2EAD5D775BE}" destId="{0090CE23-2A04-4506-890C-8CD0F1AFD5C9}" srcOrd="0" destOrd="0" presId="urn:microsoft.com/office/officeart/2005/8/layout/orgChart1"/>
    <dgm:cxn modelId="{CD04D26F-B702-47F1-87BB-E94C0D68C620}" type="presParOf" srcId="{0090CE23-2A04-4506-890C-8CD0F1AFD5C9}" destId="{5DE0F1C7-5C32-4F79-9DFD-BACA8C3308DE}" srcOrd="0" destOrd="0" presId="urn:microsoft.com/office/officeart/2005/8/layout/orgChart1"/>
    <dgm:cxn modelId="{B9A08CCD-A343-42DA-AC45-A0A855914611}" type="presParOf" srcId="{0090CE23-2A04-4506-890C-8CD0F1AFD5C9}" destId="{EA3913F9-0978-45B0-B872-7C5A10E69CFA}" srcOrd="1" destOrd="0" presId="urn:microsoft.com/office/officeart/2005/8/layout/orgChart1"/>
    <dgm:cxn modelId="{FBF62FA5-91CB-4A61-925D-715DA7E8D8D6}" type="presParOf" srcId="{E52E5EBA-9319-4BA7-B5DA-D2EAD5D775BE}" destId="{3C0A7797-43D2-4E88-92B5-896279503A7E}" srcOrd="1" destOrd="0" presId="urn:microsoft.com/office/officeart/2005/8/layout/orgChart1"/>
    <dgm:cxn modelId="{1AB9B416-0A99-4F77-A2B0-DB1326B5763A}" type="presParOf" srcId="{3C0A7797-43D2-4E88-92B5-896279503A7E}" destId="{AE46F893-88F5-4776-A2E1-9CC836E56ECA}" srcOrd="0" destOrd="0" presId="urn:microsoft.com/office/officeart/2005/8/layout/orgChart1"/>
    <dgm:cxn modelId="{8FB73E8F-1386-4D64-B670-B40C2254C817}" type="presParOf" srcId="{3C0A7797-43D2-4E88-92B5-896279503A7E}" destId="{97ED6376-08A9-4D1F-B7BC-41E902433F07}" srcOrd="1" destOrd="0" presId="urn:microsoft.com/office/officeart/2005/8/layout/orgChart1"/>
    <dgm:cxn modelId="{242AD2F4-74CE-4EF8-9B03-686D47AF97F8}" type="presParOf" srcId="{97ED6376-08A9-4D1F-B7BC-41E902433F07}" destId="{B13BF178-59A3-4F01-81EA-15BA24041B71}" srcOrd="0" destOrd="0" presId="urn:microsoft.com/office/officeart/2005/8/layout/orgChart1"/>
    <dgm:cxn modelId="{C679E81A-7AD9-4C8F-A0C6-E130D6038580}" type="presParOf" srcId="{B13BF178-59A3-4F01-81EA-15BA24041B71}" destId="{6AC7C326-B598-4009-A783-46052E0621AD}" srcOrd="0" destOrd="0" presId="urn:microsoft.com/office/officeart/2005/8/layout/orgChart1"/>
    <dgm:cxn modelId="{400F706D-FDAB-4E10-B7A2-4BA2A82017C6}" type="presParOf" srcId="{B13BF178-59A3-4F01-81EA-15BA24041B71}" destId="{DE7F9AD5-805A-4E28-BB02-96E48E085919}" srcOrd="1" destOrd="0" presId="urn:microsoft.com/office/officeart/2005/8/layout/orgChart1"/>
    <dgm:cxn modelId="{A8CDACE2-63D9-4724-A742-0147467A51AD}" type="presParOf" srcId="{97ED6376-08A9-4D1F-B7BC-41E902433F07}" destId="{EAE4FDCA-4BC7-467C-A4A9-D2A736D2C65D}" srcOrd="1" destOrd="0" presId="urn:microsoft.com/office/officeart/2005/8/layout/orgChart1"/>
    <dgm:cxn modelId="{9614E40B-C25F-4F3A-958A-383CCE88B393}" type="presParOf" srcId="{EAE4FDCA-4BC7-467C-A4A9-D2A736D2C65D}" destId="{CB42CC10-1607-410E-B846-E65649674936}" srcOrd="0" destOrd="0" presId="urn:microsoft.com/office/officeart/2005/8/layout/orgChart1"/>
    <dgm:cxn modelId="{3C51E6EE-7F52-4A80-BB83-F2A9F73B88EE}" type="presParOf" srcId="{EAE4FDCA-4BC7-467C-A4A9-D2A736D2C65D}" destId="{77B125EE-18AC-4BE8-87E5-28D5E729951B}" srcOrd="1" destOrd="0" presId="urn:microsoft.com/office/officeart/2005/8/layout/orgChart1"/>
    <dgm:cxn modelId="{0ECA3C44-269C-425F-B9AD-A6962D535905}" type="presParOf" srcId="{77B125EE-18AC-4BE8-87E5-28D5E729951B}" destId="{BF7B3E13-69B0-4A89-ABD1-5AF3FB8D7322}" srcOrd="0" destOrd="0" presId="urn:microsoft.com/office/officeart/2005/8/layout/orgChart1"/>
    <dgm:cxn modelId="{90FA64E8-5277-4E47-8830-DFDF03C80AF3}" type="presParOf" srcId="{BF7B3E13-69B0-4A89-ABD1-5AF3FB8D7322}" destId="{846CB08E-2673-42BC-9241-148A31D2B194}" srcOrd="0" destOrd="0" presId="urn:microsoft.com/office/officeart/2005/8/layout/orgChart1"/>
    <dgm:cxn modelId="{BB708C75-7719-4815-B64D-F6E74F74BD8F}" type="presParOf" srcId="{BF7B3E13-69B0-4A89-ABD1-5AF3FB8D7322}" destId="{052F302D-BCED-499A-9699-976C3C898C57}" srcOrd="1" destOrd="0" presId="urn:microsoft.com/office/officeart/2005/8/layout/orgChart1"/>
    <dgm:cxn modelId="{4D8FB693-C06F-4F3E-9E6C-B9635D956E3B}" type="presParOf" srcId="{77B125EE-18AC-4BE8-87E5-28D5E729951B}" destId="{CEAFCBCF-C4F6-42FD-B435-B60472E371D3}" srcOrd="1" destOrd="0" presId="urn:microsoft.com/office/officeart/2005/8/layout/orgChart1"/>
    <dgm:cxn modelId="{CB920FB5-4A35-4280-A417-E6E01E54FA3A}" type="presParOf" srcId="{77B125EE-18AC-4BE8-87E5-28D5E729951B}" destId="{FEC0C671-7040-47C1-9B52-2B1664A55625}" srcOrd="2" destOrd="0" presId="urn:microsoft.com/office/officeart/2005/8/layout/orgChart1"/>
    <dgm:cxn modelId="{504D8D69-272C-4A61-8414-1B5AC61731A5}" type="presParOf" srcId="{97ED6376-08A9-4D1F-B7BC-41E902433F07}" destId="{31695EF9-01DE-4C52-B52A-8A7057904017}" srcOrd="2" destOrd="0" presId="urn:microsoft.com/office/officeart/2005/8/layout/orgChart1"/>
    <dgm:cxn modelId="{076EE03A-4CB0-484E-87FA-C670C1718C15}" type="presParOf" srcId="{E52E5EBA-9319-4BA7-B5DA-D2EAD5D775BE}" destId="{E1AB15A9-F9DC-43B5-BE9E-9F40B59EE24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567DEC4-D1D3-434E-9043-AB8E63A069E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3526DA83-7A2E-4540-A36C-C7965F749224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Westwood Property Management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Hoil Crowe</a:t>
          </a:r>
          <a:endParaRPr kumimoji="0" lang="en-US" sz="900" b="0" i="0" u="none" strike="noStrike" cap="none" normalizeH="0" baseline="0" dirty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endParaRPr>
        </a:p>
      </dgm:t>
    </dgm:pt>
    <dgm:pt modelId="{5AD3BFD5-FD1E-4FF1-9F88-460FD9A44EB9}" type="parTrans" cxnId="{AC2B11DC-E785-4397-8BF2-7B2F867D756A}">
      <dgm:prSet/>
      <dgm:spPr/>
      <dgm:t>
        <a:bodyPr/>
        <a:lstStyle/>
        <a:p>
          <a:endParaRPr lang="en-US"/>
        </a:p>
      </dgm:t>
    </dgm:pt>
    <dgm:pt modelId="{76F01583-6C72-4347-B7F0-E5D01E9D2919}" type="sibTrans" cxnId="{AC2B11DC-E785-4397-8BF2-7B2F867D756A}">
      <dgm:prSet/>
      <dgm:spPr/>
      <dgm:t>
        <a:bodyPr/>
        <a:lstStyle/>
        <a:p>
          <a:endParaRPr lang="en-US"/>
        </a:p>
      </dgm:t>
    </dgm:pt>
    <dgm:pt modelId="{A0DEC601-6EEC-4EB3-877A-4D591B31F4A4}" type="pres">
      <dgm:prSet presAssocID="{8567DEC4-D1D3-434E-9043-AB8E63A069E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FBF1212-2296-4738-867C-4E7C257B15AD}" type="pres">
      <dgm:prSet presAssocID="{3526DA83-7A2E-4540-A36C-C7965F749224}" presName="hierRoot1" presStyleCnt="0">
        <dgm:presLayoutVars>
          <dgm:hierBranch/>
        </dgm:presLayoutVars>
      </dgm:prSet>
      <dgm:spPr/>
    </dgm:pt>
    <dgm:pt modelId="{232847FA-59D9-4180-A643-3C0897DAED16}" type="pres">
      <dgm:prSet presAssocID="{3526DA83-7A2E-4540-A36C-C7965F749224}" presName="rootComposite1" presStyleCnt="0"/>
      <dgm:spPr/>
    </dgm:pt>
    <dgm:pt modelId="{E4F2EECD-66DD-4C7A-9371-296E8F165893}" type="pres">
      <dgm:prSet presAssocID="{3526DA83-7A2E-4540-A36C-C7965F749224}" presName="rootText1" presStyleLbl="node0" presStyleIdx="0" presStyleCnt="1" custScaleX="618912" custScaleY="12294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C4AD86-01CF-450A-93C7-3B6ADDF5774C}" type="pres">
      <dgm:prSet presAssocID="{3526DA83-7A2E-4540-A36C-C7965F749224}" presName="rootConnector1" presStyleLbl="node1" presStyleIdx="0" presStyleCnt="0"/>
      <dgm:spPr/>
      <dgm:t>
        <a:bodyPr/>
        <a:lstStyle/>
        <a:p>
          <a:endParaRPr lang="en-US"/>
        </a:p>
      </dgm:t>
    </dgm:pt>
    <dgm:pt modelId="{4A9ABCD4-C490-4BDE-8BA6-84A5D99FD218}" type="pres">
      <dgm:prSet presAssocID="{3526DA83-7A2E-4540-A36C-C7965F749224}" presName="hierChild2" presStyleCnt="0"/>
      <dgm:spPr/>
    </dgm:pt>
    <dgm:pt modelId="{20E2C815-838C-4832-8FFD-D14E31283CD1}" type="pres">
      <dgm:prSet presAssocID="{3526DA83-7A2E-4540-A36C-C7965F749224}" presName="hierChild3" presStyleCnt="0"/>
      <dgm:spPr/>
    </dgm:pt>
  </dgm:ptLst>
  <dgm:cxnLst>
    <dgm:cxn modelId="{AC2B11DC-E785-4397-8BF2-7B2F867D756A}" srcId="{8567DEC4-D1D3-434E-9043-AB8E63A069EF}" destId="{3526DA83-7A2E-4540-A36C-C7965F749224}" srcOrd="0" destOrd="0" parTransId="{5AD3BFD5-FD1E-4FF1-9F88-460FD9A44EB9}" sibTransId="{76F01583-6C72-4347-B7F0-E5D01E9D2919}"/>
    <dgm:cxn modelId="{9918700A-86B5-4E22-896F-45FC46730F0A}" type="presOf" srcId="{3526DA83-7A2E-4540-A36C-C7965F749224}" destId="{3AC4AD86-01CF-450A-93C7-3B6ADDF5774C}" srcOrd="1" destOrd="0" presId="urn:microsoft.com/office/officeart/2005/8/layout/orgChart1"/>
    <dgm:cxn modelId="{5A99B190-A0E3-4717-9B53-1E26D90427BD}" type="presOf" srcId="{8567DEC4-D1D3-434E-9043-AB8E63A069EF}" destId="{A0DEC601-6EEC-4EB3-877A-4D591B31F4A4}" srcOrd="0" destOrd="0" presId="urn:microsoft.com/office/officeart/2005/8/layout/orgChart1"/>
    <dgm:cxn modelId="{D6680218-784F-47A7-8DEE-84E3E562BD69}" type="presOf" srcId="{3526DA83-7A2E-4540-A36C-C7965F749224}" destId="{E4F2EECD-66DD-4C7A-9371-296E8F165893}" srcOrd="0" destOrd="0" presId="urn:microsoft.com/office/officeart/2005/8/layout/orgChart1"/>
    <dgm:cxn modelId="{DD521232-83D9-4056-9F89-479987EF70F4}" type="presParOf" srcId="{A0DEC601-6EEC-4EB3-877A-4D591B31F4A4}" destId="{4FBF1212-2296-4738-867C-4E7C257B15AD}" srcOrd="0" destOrd="0" presId="urn:microsoft.com/office/officeart/2005/8/layout/orgChart1"/>
    <dgm:cxn modelId="{E1317E73-6E24-4041-94FC-8F627C1A1A50}" type="presParOf" srcId="{4FBF1212-2296-4738-867C-4E7C257B15AD}" destId="{232847FA-59D9-4180-A643-3C0897DAED16}" srcOrd="0" destOrd="0" presId="urn:microsoft.com/office/officeart/2005/8/layout/orgChart1"/>
    <dgm:cxn modelId="{D5C35785-EF2E-44EB-B54E-8125F72F16C8}" type="presParOf" srcId="{232847FA-59D9-4180-A643-3C0897DAED16}" destId="{E4F2EECD-66DD-4C7A-9371-296E8F165893}" srcOrd="0" destOrd="0" presId="urn:microsoft.com/office/officeart/2005/8/layout/orgChart1"/>
    <dgm:cxn modelId="{298DD08D-E6AB-4D0B-86C3-2EE8514137F9}" type="presParOf" srcId="{232847FA-59D9-4180-A643-3C0897DAED16}" destId="{3AC4AD86-01CF-450A-93C7-3B6ADDF5774C}" srcOrd="1" destOrd="0" presId="urn:microsoft.com/office/officeart/2005/8/layout/orgChart1"/>
    <dgm:cxn modelId="{FB77425C-DA86-47F1-AA70-3C83AFFBB287}" type="presParOf" srcId="{4FBF1212-2296-4738-867C-4E7C257B15AD}" destId="{4A9ABCD4-C490-4BDE-8BA6-84A5D99FD218}" srcOrd="1" destOrd="0" presId="urn:microsoft.com/office/officeart/2005/8/layout/orgChart1"/>
    <dgm:cxn modelId="{D6F9A4C4-090C-4A51-A6EA-672D5DC893F2}" type="presParOf" srcId="{4FBF1212-2296-4738-867C-4E7C257B15AD}" destId="{20E2C815-838C-4832-8FFD-D14E31283CD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F8B5BA-B4FF-4BF7-9233-A2EB058977C3}">
      <dsp:nvSpPr>
        <dsp:cNvPr id="0" name=""/>
        <dsp:cNvSpPr/>
      </dsp:nvSpPr>
      <dsp:spPr>
        <a:xfrm>
          <a:off x="2499392" y="1884458"/>
          <a:ext cx="1478176" cy="5776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5154"/>
              </a:lnTo>
              <a:lnTo>
                <a:pt x="1478176" y="415154"/>
              </a:lnTo>
              <a:lnTo>
                <a:pt x="1478176" y="5776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C21E8A-2BFA-4EA4-8EC7-50B6C909F346}">
      <dsp:nvSpPr>
        <dsp:cNvPr id="0" name=""/>
        <dsp:cNvSpPr/>
      </dsp:nvSpPr>
      <dsp:spPr>
        <a:xfrm>
          <a:off x="1342038" y="1884458"/>
          <a:ext cx="1157353" cy="577674"/>
        </a:xfrm>
        <a:custGeom>
          <a:avLst/>
          <a:gdLst/>
          <a:ahLst/>
          <a:cxnLst/>
          <a:rect l="0" t="0" r="0" b="0"/>
          <a:pathLst>
            <a:path>
              <a:moveTo>
                <a:pt x="1157353" y="0"/>
              </a:moveTo>
              <a:lnTo>
                <a:pt x="1157353" y="415154"/>
              </a:lnTo>
              <a:lnTo>
                <a:pt x="0" y="415154"/>
              </a:lnTo>
              <a:lnTo>
                <a:pt x="0" y="5776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3AEFE9-6333-4ADF-9258-72EF409A702E}">
      <dsp:nvSpPr>
        <dsp:cNvPr id="0" name=""/>
        <dsp:cNvSpPr/>
      </dsp:nvSpPr>
      <dsp:spPr>
        <a:xfrm>
          <a:off x="1038582" y="502153"/>
          <a:ext cx="2921619" cy="13823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Murray Lane Properties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Common Facilities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Association, Inc.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2 Associations/107 homes</a:t>
          </a:r>
        </a:p>
      </dsp:txBody>
      <dsp:txXfrm>
        <a:off x="1038582" y="502153"/>
        <a:ext cx="2921619" cy="1382304"/>
      </dsp:txXfrm>
    </dsp:sp>
    <dsp:sp modelId="{39793F00-EFB6-433C-9321-37DDCFD03E31}">
      <dsp:nvSpPr>
        <dsp:cNvPr id="0" name=""/>
        <dsp:cNvSpPr/>
      </dsp:nvSpPr>
      <dsp:spPr>
        <a:xfrm>
          <a:off x="3490" y="2462133"/>
          <a:ext cx="2677096" cy="1595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Board Of Directors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Highland View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81 homes / 76%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Mario Crucini, President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Doug Owen, President Elect</a:t>
          </a:r>
        </a:p>
      </dsp:txBody>
      <dsp:txXfrm>
        <a:off x="3490" y="2462133"/>
        <a:ext cx="2677096" cy="1595748"/>
      </dsp:txXfrm>
    </dsp:sp>
    <dsp:sp modelId="{86D1847E-163F-4EDA-A80A-2081D2B42C75}">
      <dsp:nvSpPr>
        <dsp:cNvPr id="0" name=""/>
        <dsp:cNvSpPr/>
      </dsp:nvSpPr>
      <dsp:spPr>
        <a:xfrm>
          <a:off x="3005627" y="2462133"/>
          <a:ext cx="1943882" cy="1270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7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Board Of Directors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7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Waterford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7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26 homes / 24%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7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Kim Lowder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7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President</a:t>
          </a:r>
        </a:p>
      </dsp:txBody>
      <dsp:txXfrm>
        <a:off x="3005627" y="2462133"/>
        <a:ext cx="1943882" cy="12709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42CC10-1607-410E-B846-E65649674936}">
      <dsp:nvSpPr>
        <dsp:cNvPr id="0" name=""/>
        <dsp:cNvSpPr/>
      </dsp:nvSpPr>
      <dsp:spPr>
        <a:xfrm>
          <a:off x="2177400" y="2707212"/>
          <a:ext cx="91440" cy="3091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916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46F893-88F5-4776-A2E1-9CC836E56ECA}">
      <dsp:nvSpPr>
        <dsp:cNvPr id="0" name=""/>
        <dsp:cNvSpPr/>
      </dsp:nvSpPr>
      <dsp:spPr>
        <a:xfrm>
          <a:off x="433992" y="1612270"/>
          <a:ext cx="164549" cy="7096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9603"/>
              </a:lnTo>
              <a:lnTo>
                <a:pt x="164549" y="70960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E0F1C7-5C32-4F79-9DFD-BACA8C3308DE}">
      <dsp:nvSpPr>
        <dsp:cNvPr id="0" name=""/>
        <dsp:cNvSpPr/>
      </dsp:nvSpPr>
      <dsp:spPr>
        <a:xfrm>
          <a:off x="211650" y="770846"/>
          <a:ext cx="2223422" cy="8414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Board of Directors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Committee Support</a:t>
          </a:r>
        </a:p>
      </dsp:txBody>
      <dsp:txXfrm>
        <a:off x="211650" y="770846"/>
        <a:ext cx="2223422" cy="841423"/>
      </dsp:txXfrm>
    </dsp:sp>
    <dsp:sp modelId="{6AC7C326-B598-4009-A783-46052E0621AD}">
      <dsp:nvSpPr>
        <dsp:cNvPr id="0" name=""/>
        <dsp:cNvSpPr/>
      </dsp:nvSpPr>
      <dsp:spPr>
        <a:xfrm>
          <a:off x="598542" y="1936535"/>
          <a:ext cx="3249157" cy="7706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Pool Committee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Jon Cornelius (Chair)</a:t>
          </a:r>
        </a:p>
      </dsp:txBody>
      <dsp:txXfrm>
        <a:off x="598542" y="1936535"/>
        <a:ext cx="3249157" cy="770677"/>
      </dsp:txXfrm>
    </dsp:sp>
    <dsp:sp modelId="{846CB08E-2673-42BC-9241-148A31D2B194}">
      <dsp:nvSpPr>
        <dsp:cNvPr id="0" name=""/>
        <dsp:cNvSpPr/>
      </dsp:nvSpPr>
      <dsp:spPr>
        <a:xfrm>
          <a:off x="556805" y="3016373"/>
          <a:ext cx="3332630" cy="9100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Langley &amp; Taylor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Pool Maintenance</a:t>
          </a:r>
        </a:p>
      </dsp:txBody>
      <dsp:txXfrm>
        <a:off x="556805" y="3016373"/>
        <a:ext cx="3332630" cy="9100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F2EECD-66DD-4C7A-9371-296E8F165893}">
      <dsp:nvSpPr>
        <dsp:cNvPr id="0" name=""/>
        <dsp:cNvSpPr/>
      </dsp:nvSpPr>
      <dsp:spPr>
        <a:xfrm>
          <a:off x="2972" y="2"/>
          <a:ext cx="7064779" cy="7016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Westwood Property Management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Hoil Crowe</a:t>
          </a:r>
          <a:endParaRPr kumimoji="0" lang="en-US" sz="900" b="0" i="0" u="none" strike="noStrike" kern="1200" cap="none" normalizeH="0" baseline="0" dirty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endParaRPr>
        </a:p>
      </dsp:txBody>
      <dsp:txXfrm>
        <a:off x="2972" y="2"/>
        <a:ext cx="7064779" cy="7016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A97018-95CE-4AC6-AAC3-B33C98C2767E}" type="datetimeFigureOut">
              <a:rPr lang="en-US"/>
              <a:pPr>
                <a:defRPr/>
              </a:pPr>
              <a:t>2/15/2018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wrap="square" lIns="94851" tIns="47425" rIns="94851" bIns="4742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48DF4CE-71A5-4CBC-8605-2C5F23A23BD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9767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B79F831-426B-4278-92F4-81FBEE7DB06D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7133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DF4CE-71A5-4CBC-8605-2C5F23A23BD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0409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DF4CE-71A5-4CBC-8605-2C5F23A23BD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235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</a:pPr>
            <a:endParaRPr lang="en-US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74024E7-0C59-40C8-90F8-4C1AED342C88}" type="slidenum">
              <a:rPr lang="en-US">
                <a:solidFill>
                  <a:prstClr val="black"/>
                </a:solidFill>
              </a:rPr>
              <a:pPr/>
              <a:t>12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1412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DF4CE-71A5-4CBC-8605-2C5F23A23BD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3667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41F0818-8004-4597-A416-5272E26D3E88}" type="slidenum">
              <a:rPr lang="en-US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0153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618DF6C-118A-427D-B258-D6B908FD4B30}" type="slidenum">
              <a:rPr lang="en-US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935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417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64EEB18-F6FD-45AB-BD98-2FB971708C6A}" type="slidenum">
              <a:rPr lang="en-US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7759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64EEB18-F6FD-45AB-BD98-2FB971708C6A}" type="slidenum">
              <a:rPr lang="en-US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271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DF4CE-71A5-4CBC-8605-2C5F23A23BD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5238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DF4CE-71A5-4CBC-8605-2C5F23A23BD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3490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DF4CE-71A5-4CBC-8605-2C5F23A23BD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384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F311680D-6DD8-431F-9DF5-B43FD952234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5730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B6407-B0DE-4675-95F1-41000D17155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055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6F673C-F603-43AE-8D87-9EA6CE5CC7C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7485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DB6CCE-A845-4261-A3B9-FA5488D726F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6849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7709EF-D4BA-4082-89B7-6AA955EF702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127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02E885-4A7B-4EAC-8150-78F5AF93EB0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723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F6E8591A-4A9B-4E23-8872-D6E890280BD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9624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6280D8-22F9-4203-8107-69E2E8AF0FB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073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ECAB11-27F6-4320-AA3C-1B581FF33F8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058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B661E0-203D-45DA-A2FF-616889ADE49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354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DEE4F6-A9AA-405F-94CB-A56468FCB58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607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529FD7-2872-4864-B7D4-17CD5686297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63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481F1C9E-613F-4985-B54E-CD099A7F866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536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fld id="{D9EF7CC7-98E2-4F1E-BF4D-FA7392582B68}" type="slidenum">
              <a:rPr lang="en-US"/>
              <a:pPr/>
              <a:t>‹#›</a:t>
            </a:fld>
            <a:endParaRPr lang="en-US" dirty="0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charset="0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charset="0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298" r:id="rId2"/>
    <p:sldLayoutId id="2147484309" r:id="rId3"/>
    <p:sldLayoutId id="2147484299" r:id="rId4"/>
    <p:sldLayoutId id="2147484300" r:id="rId5"/>
    <p:sldLayoutId id="2147484301" r:id="rId6"/>
    <p:sldLayoutId id="2147484302" r:id="rId7"/>
    <p:sldLayoutId id="2147484303" r:id="rId8"/>
    <p:sldLayoutId id="2147484310" r:id="rId9"/>
    <p:sldLayoutId id="2147484304" r:id="rId10"/>
    <p:sldLayoutId id="2147484305" r:id="rId11"/>
    <p:sldLayoutId id="2147484306" r:id="rId12"/>
    <p:sldLayoutId id="2147484311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L%20Annual%20Mtg%20Minutes%202016.doc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304800"/>
            <a:ext cx="8686800" cy="1828800"/>
          </a:xfrm>
          <a:ln>
            <a:miter lim="800000"/>
            <a:headEnd/>
            <a:tailEnd/>
          </a:ln>
          <a:extLst/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100" dirty="0">
                <a:solidFill>
                  <a:schemeClr val="tx1"/>
                </a:solidFill>
                <a:latin typeface="Constantia" pitchFamily="18" charset="0"/>
              </a:rPr>
              <a:t>Murray Lane Properties Common Facilities Association, Inc.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5257800"/>
            <a:ext cx="6400800" cy="1219200"/>
          </a:xfrm>
        </p:spPr>
        <p:txBody>
          <a:bodyPr>
            <a:normAutofit/>
          </a:bodyPr>
          <a:lstStyle/>
          <a:p>
            <a:pPr marR="0" algn="ctr" eaLnBrk="1" hangingPunct="1">
              <a:defRPr/>
            </a:pPr>
            <a:r>
              <a:rPr lang="en-US" dirty="0">
                <a:effectLst>
                  <a:outerShdw blurRad="38100" dist="38100" dir="2700000" algn="tl">
                    <a:srgbClr val="04617B"/>
                  </a:outerShdw>
                </a:effectLst>
              </a:rPr>
              <a:t>Annual Meeting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2400" b="1" dirty="0"/>
              <a:t>Thursday, February 18, 2018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2400" b="1" dirty="0"/>
              <a:t>Scales Elementary (Cafeteria)</a:t>
            </a:r>
          </a:p>
        </p:txBody>
      </p:sp>
      <p:pic>
        <p:nvPicPr>
          <p:cNvPr id="5124" name="Picture 6" descr="hv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362200"/>
            <a:ext cx="5181600" cy="2598738"/>
          </a:xfrm>
          <a:prstGeom prst="rect">
            <a:avLst/>
          </a:prstGeom>
          <a:noFill/>
          <a:ln w="50800" cmpd="dbl">
            <a:solidFill>
              <a:srgbClr val="C0C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Reserve Modeling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114800"/>
          </a:xfrm>
        </p:spPr>
        <p:txBody>
          <a:bodyPr/>
          <a:lstStyle/>
          <a:p>
            <a:r>
              <a:rPr lang="en-US" dirty="0"/>
              <a:t>Reserves are balances held in order to pay for large capital expenses both planned and unforeseen</a:t>
            </a:r>
          </a:p>
          <a:p>
            <a:r>
              <a:rPr lang="en-US" dirty="0"/>
              <a:t>Planned means on a expected cycle based on expected life of physical asset or equipment (resurfacing of pool deck, replacement of recirculating pumps, etc.)</a:t>
            </a:r>
          </a:p>
          <a:p>
            <a:r>
              <a:rPr lang="en-US" dirty="0"/>
              <a:t>Based on engineering study: 1996 (GEC) and formal financial analysis: 2011 (McLaughlin and Crucini) </a:t>
            </a:r>
          </a:p>
        </p:txBody>
      </p:sp>
    </p:spTree>
    <p:extLst>
      <p:ext uri="{BB962C8B-B14F-4D97-AF65-F5344CB8AC3E}">
        <p14:creationId xmlns:p14="http://schemas.microsoft.com/office/powerpoint/2010/main" val="236716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411" y="838200"/>
            <a:ext cx="8229600" cy="1295400"/>
          </a:xfrm>
        </p:spPr>
        <p:txBody>
          <a:bodyPr/>
          <a:lstStyle/>
          <a:p>
            <a:r>
              <a:rPr lang="en-US" dirty="0"/>
              <a:t>Reserve growth: Too Fast, Too Slow, Just Right?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411" y="2148673"/>
            <a:ext cx="8458200" cy="4404527"/>
          </a:xfrm>
        </p:spPr>
        <p:txBody>
          <a:bodyPr/>
          <a:lstStyle/>
          <a:p>
            <a:r>
              <a:rPr lang="en-US" dirty="0"/>
              <a:t>Net income adds to reserves while capital expenditure depletes them; striking a balance requires adjustments from time-to-time</a:t>
            </a:r>
          </a:p>
          <a:p>
            <a:r>
              <a:rPr lang="en-US" dirty="0"/>
              <a:t>In 2012, projections indicated reserve balances heading toward zero. Grounds budget at pool was reallocated 100% to Highland View to compensate. </a:t>
            </a:r>
          </a:p>
          <a:p>
            <a:r>
              <a:rPr lang="en-US" dirty="0"/>
              <a:t>Reserves are now growing too quickly.</a:t>
            </a:r>
          </a:p>
          <a:p>
            <a:r>
              <a:rPr lang="en-US" dirty="0"/>
              <a:t>Dues </a:t>
            </a:r>
            <a:r>
              <a:rPr lang="en-US" dirty="0">
                <a:solidFill>
                  <a:srgbClr val="FF0000"/>
                </a:solidFill>
              </a:rPr>
              <a:t>reduction</a:t>
            </a:r>
            <a:r>
              <a:rPr lang="en-US" dirty="0"/>
              <a:t> in 2017 from $93.75 to $85.00 per quarter</a:t>
            </a:r>
          </a:p>
          <a:p>
            <a:r>
              <a:rPr lang="en-US" dirty="0"/>
              <a:t>Recommending reversal of 2012 pool grounds allocation back to 85/15% split between HV and ML. </a:t>
            </a:r>
          </a:p>
        </p:txBody>
      </p:sp>
    </p:spTree>
    <p:extLst>
      <p:ext uri="{BB962C8B-B14F-4D97-AF65-F5344CB8AC3E}">
        <p14:creationId xmlns:p14="http://schemas.microsoft.com/office/powerpoint/2010/main" val="3182225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Rectangle 4"/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7162800" cy="1143000"/>
          </a:xfrm>
        </p:spPr>
        <p:txBody>
          <a:bodyPr/>
          <a:lstStyle/>
          <a:p>
            <a:r>
              <a:rPr lang="en-US" sz="4000" dirty="0"/>
              <a:t>Historical and Projected</a:t>
            </a:r>
            <a:br>
              <a:rPr lang="en-US" sz="4000" dirty="0"/>
            </a:br>
            <a:r>
              <a:rPr lang="en-US" sz="4000" dirty="0"/>
              <a:t>Murray Lane Reserve Balances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4050965995"/>
              </p:ext>
            </p:extLst>
          </p:nvPr>
        </p:nvGraphicFramePr>
        <p:xfrm>
          <a:off x="190500" y="1295400"/>
          <a:ext cx="8763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080216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Business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Trail work-day</a:t>
            </a:r>
          </a:p>
          <a:p>
            <a:pPr lvl="1"/>
            <a:r>
              <a:rPr lang="en-US" sz="2800" dirty="0"/>
              <a:t>Raised wooden walk-way at trail entry by pool</a:t>
            </a:r>
          </a:p>
          <a:p>
            <a:pPr lvl="1"/>
            <a:r>
              <a:rPr lang="en-US" sz="2800" dirty="0"/>
              <a:t>Removal of </a:t>
            </a:r>
            <a:r>
              <a:rPr lang="en-US" sz="2800" dirty="0" smtClean="0"/>
              <a:t>four </a:t>
            </a:r>
            <a:r>
              <a:rPr lang="en-US" sz="2800" dirty="0"/>
              <a:t>trees from trail</a:t>
            </a:r>
          </a:p>
          <a:p>
            <a:r>
              <a:rPr lang="en-US" sz="2800" dirty="0"/>
              <a:t>Accounts receivable are running high, we have auto-draft forms and instructions to share with neighbors to keep payments on track</a:t>
            </a:r>
          </a:p>
          <a:p>
            <a:r>
              <a:rPr lang="en-US" sz="2800" dirty="0"/>
              <a:t>Other business</a:t>
            </a:r>
          </a:p>
        </p:txBody>
      </p:sp>
    </p:spTree>
    <p:extLst>
      <p:ext uri="{BB962C8B-B14F-4D97-AF65-F5344CB8AC3E}">
        <p14:creationId xmlns:p14="http://schemas.microsoft.com/office/powerpoint/2010/main" val="14338090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Adjourn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023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Agenda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1"/>
            <a:ext cx="8229600" cy="48006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2800" dirty="0"/>
              <a:t>Introductions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dirty="0"/>
              <a:t>Approval of minutes (2017)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dirty="0"/>
              <a:t>Committee Reports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dirty="0"/>
              <a:t>Treasurer’s Report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dirty="0"/>
              <a:t>New Business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dirty="0"/>
              <a:t>Adjournment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5" name="Text Box 3"/>
          <p:cNvSpPr txBox="1">
            <a:spLocks noChangeArrowheads="1"/>
          </p:cNvSpPr>
          <p:nvPr/>
        </p:nvSpPr>
        <p:spPr bwMode="auto">
          <a:xfrm>
            <a:off x="762000" y="721823"/>
            <a:ext cx="82296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4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nstantia" pitchFamily="18" charset="0"/>
                <a:cs typeface="+mn-cs"/>
              </a:rPr>
              <a:t>Organizational Structure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245004314"/>
              </p:ext>
            </p:extLst>
          </p:nvPr>
        </p:nvGraphicFramePr>
        <p:xfrm>
          <a:off x="381000" y="1207131"/>
          <a:ext cx="4953000" cy="48126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4046440380"/>
              </p:ext>
            </p:extLst>
          </p:nvPr>
        </p:nvGraphicFramePr>
        <p:xfrm>
          <a:off x="5107276" y="1207131"/>
          <a:ext cx="3890386" cy="4712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836610519"/>
              </p:ext>
            </p:extLst>
          </p:nvPr>
        </p:nvGraphicFramePr>
        <p:xfrm>
          <a:off x="762000" y="6019800"/>
          <a:ext cx="7070725" cy="701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Quorum and Minutes</a:t>
            </a:r>
          </a:p>
        </p:txBody>
      </p:sp>
      <p:sp>
        <p:nvSpPr>
          <p:cNvPr id="24371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04800" y="1981200"/>
            <a:ext cx="8229600" cy="4191000"/>
          </a:xfrm>
        </p:spPr>
        <p:txBody>
          <a:bodyPr rtlCol="0">
            <a:normAutofit/>
          </a:bodyPr>
          <a:lstStyle/>
          <a:p>
            <a:pPr marL="438912" indent="-32004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Jay Hollis, Secretary</a:t>
            </a:r>
          </a:p>
          <a:p>
            <a:pPr marL="438912" indent="-32004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Affirmation of quorum by Hoil Crowe</a:t>
            </a:r>
          </a:p>
          <a:p>
            <a:pPr marL="438912" indent="-32004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 for corrections to minutes from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file"/>
              </a:rPr>
              <a:t>Feb 2017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38912" indent="-32004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Motion and second to approve existing or amended minutes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2017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Pool Committee</a:t>
            </a:r>
          </a:p>
        </p:txBody>
      </p:sp>
      <p:sp>
        <p:nvSpPr>
          <p:cNvPr id="9219" name="Rectangle 4"/>
          <p:cNvSpPr>
            <a:spLocks noGrp="1" noChangeArrowheads="1"/>
          </p:cNvSpPr>
          <p:nvPr>
            <p:ph idx="1"/>
          </p:nvPr>
        </p:nvSpPr>
        <p:spPr>
          <a:xfrm>
            <a:off x="228600" y="1828800"/>
            <a:ext cx="8915400" cy="5410200"/>
          </a:xfrm>
        </p:spPr>
        <p:txBody>
          <a:bodyPr/>
          <a:lstStyle/>
          <a:p>
            <a:pPr lvl="1" eaLnBrk="1" hangingPunct="1">
              <a:lnSpc>
                <a:spcPct val="150000"/>
              </a:lnSpc>
            </a:pPr>
            <a:endParaRPr lang="en-US" dirty="0"/>
          </a:p>
          <a:p>
            <a:pPr lvl="1" eaLnBrk="1" hangingPunct="1">
              <a:lnSpc>
                <a:spcPct val="150000"/>
              </a:lnSpc>
            </a:pPr>
            <a:endParaRPr lang="en-US" dirty="0"/>
          </a:p>
          <a:p>
            <a:pPr lvl="1" eaLnBrk="1" hangingPunct="1">
              <a:lnSpc>
                <a:spcPct val="150000"/>
              </a:lnSpc>
            </a:pPr>
            <a:endParaRPr lang="en-US" dirty="0"/>
          </a:p>
          <a:p>
            <a:pPr lvl="1" eaLnBrk="1" hangingPunct="1">
              <a:lnSpc>
                <a:spcPct val="150000"/>
              </a:lnSpc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38200" y="2057400"/>
            <a:ext cx="74676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The goal of the committee is to ensure the pool and pool pavilion meet the expectations of residents of Highland View and Waterford as a key amenity for the enjoyment of all residents.  The pool committee oversees a budget of approximately </a:t>
            </a:r>
          </a:p>
          <a:p>
            <a:pPr algn="ctr"/>
            <a:r>
              <a:rPr lang="en-US" sz="2000" dirty="0"/>
              <a:t>$ 20K (not including capital expenses).  </a:t>
            </a:r>
          </a:p>
          <a:p>
            <a:pPr algn="ctr"/>
            <a:endParaRPr lang="en-US" sz="3200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Jon Cornelius (Chair) </a:t>
            </a:r>
          </a:p>
          <a:p>
            <a:pPr algn="ctr"/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Deanna Cornelius</a:t>
            </a:r>
          </a:p>
          <a:p>
            <a:pPr algn="ctr"/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Jenny </a:t>
            </a:r>
            <a:r>
              <a:rPr lang="en-US" sz="2000" dirty="0" err="1">
                <a:solidFill>
                  <a:schemeClr val="bg2">
                    <a:lumMod val="25000"/>
                  </a:schemeClr>
                </a:solidFill>
              </a:rPr>
              <a:t>Hyams</a:t>
            </a: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Patty Shultz </a:t>
            </a:r>
          </a:p>
          <a:p>
            <a:pPr algn="ctr"/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Mike </a:t>
            </a:r>
            <a:r>
              <a:rPr lang="en-US" sz="2000" dirty="0" err="1">
                <a:solidFill>
                  <a:schemeClr val="bg2">
                    <a:lumMod val="25000"/>
                  </a:schemeClr>
                </a:solidFill>
              </a:rPr>
              <a:t>Umphres</a:t>
            </a:r>
            <a:endParaRPr lang="en-US" sz="2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004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83296"/>
            <a:ext cx="8229600" cy="857171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Pool Committee Report</a:t>
            </a:r>
          </a:p>
        </p:txBody>
      </p:sp>
      <p:sp>
        <p:nvSpPr>
          <p:cNvPr id="9219" name="Rectangle 4"/>
          <p:cNvSpPr>
            <a:spLocks noGrp="1" noChangeArrowheads="1"/>
          </p:cNvSpPr>
          <p:nvPr>
            <p:ph idx="1"/>
          </p:nvPr>
        </p:nvSpPr>
        <p:spPr>
          <a:xfrm>
            <a:off x="228600" y="1730679"/>
            <a:ext cx="8915400" cy="5410200"/>
          </a:xfrm>
        </p:spPr>
        <p:txBody>
          <a:bodyPr/>
          <a:lstStyle/>
          <a:p>
            <a:pPr lvl="1" eaLnBrk="1" hangingPunct="1">
              <a:lnSpc>
                <a:spcPct val="150000"/>
              </a:lnSpc>
            </a:pPr>
            <a:endParaRPr lang="en-US" dirty="0"/>
          </a:p>
          <a:p>
            <a:pPr lvl="1" eaLnBrk="1" hangingPunct="1">
              <a:lnSpc>
                <a:spcPct val="150000"/>
              </a:lnSpc>
            </a:pPr>
            <a:endParaRPr lang="en-US" dirty="0"/>
          </a:p>
          <a:p>
            <a:pPr lvl="1" eaLnBrk="1" hangingPunct="1">
              <a:lnSpc>
                <a:spcPct val="150000"/>
              </a:lnSpc>
            </a:pPr>
            <a:endParaRPr lang="en-US" dirty="0"/>
          </a:p>
          <a:p>
            <a:pPr lvl="1" eaLnBrk="1" hangingPunct="1">
              <a:lnSpc>
                <a:spcPct val="150000"/>
              </a:lnSpc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1348800"/>
            <a:ext cx="8153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u="sng" dirty="0"/>
          </a:p>
          <a:p>
            <a:endParaRPr lang="en-US" sz="2000" dirty="0"/>
          </a:p>
          <a:p>
            <a:r>
              <a:rPr lang="en-US" sz="2000" b="1" u="sng" dirty="0"/>
              <a:t>2017 Year in review</a:t>
            </a:r>
            <a:r>
              <a:rPr lang="en-US" sz="2000" b="1" dirty="0"/>
              <a:t>: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Pool deck full repaint, refurbish pavilion floor add </a:t>
            </a:r>
            <a:r>
              <a:rPr lang="en-US" sz="2000" dirty="0" smtClean="0"/>
              <a:t>drains ($9,050)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New stone reinforcing wall at pool parking lot ($ 6.5K)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r>
              <a:rPr lang="en-US" sz="2000" b="1" u="sng" dirty="0"/>
              <a:t>Looking forward to 2018</a:t>
            </a:r>
            <a:r>
              <a:rPr lang="en-US" sz="2000" dirty="0"/>
              <a:t>: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Brickwork repairs and refurbishing at pool and </a:t>
            </a:r>
            <a:r>
              <a:rPr lang="en-US" sz="2000" dirty="0" err="1"/>
              <a:t>pavillion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Refurbishing of fence-work at pool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Treasurer’s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/>
              <a:t>Review of 2017 results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Budget for 2018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Reserve Modeling</a:t>
            </a:r>
          </a:p>
          <a:p>
            <a:pPr>
              <a:lnSpc>
                <a:spcPct val="150000"/>
              </a:lnSpc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10639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901" y="685800"/>
            <a:ext cx="8229600" cy="711200"/>
          </a:xfrm>
        </p:spPr>
        <p:txBody>
          <a:bodyPr/>
          <a:lstStyle/>
          <a:p>
            <a:pPr algn="ctr"/>
            <a:r>
              <a:rPr lang="en-US" sz="6000" dirty="0"/>
              <a:t>Treasurer’s Report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EC2E0F6-ACA1-4F59-B76A-FB954A276B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220" y="1752600"/>
            <a:ext cx="872538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838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901" y="685800"/>
            <a:ext cx="8229600" cy="711200"/>
          </a:xfrm>
        </p:spPr>
        <p:txBody>
          <a:bodyPr/>
          <a:lstStyle/>
          <a:p>
            <a:pPr algn="ctr"/>
            <a:r>
              <a:rPr lang="en-US" sz="6000" dirty="0"/>
              <a:t>2018 Budget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C57238F-1CD6-4862-9209-DE55D0F13C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360" y="1676400"/>
            <a:ext cx="8874440" cy="439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2478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3934</TotalTime>
  <Words>480</Words>
  <Application>Microsoft Office PowerPoint</Application>
  <PresentationFormat>On-screen Show (4:3)</PresentationFormat>
  <Paragraphs>103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Constantia</vt:lpstr>
      <vt:lpstr>Wingdings</vt:lpstr>
      <vt:lpstr>Wingdings 2</vt:lpstr>
      <vt:lpstr>Flow</vt:lpstr>
      <vt:lpstr>Murray Lane Properties Common Facilities Association, Inc.</vt:lpstr>
      <vt:lpstr>Agenda</vt:lpstr>
      <vt:lpstr>PowerPoint Presentation</vt:lpstr>
      <vt:lpstr>Quorum and Minutes</vt:lpstr>
      <vt:lpstr>2017 Pool Committee</vt:lpstr>
      <vt:lpstr>Pool Committee Report</vt:lpstr>
      <vt:lpstr>Treasurer’s Report</vt:lpstr>
      <vt:lpstr>Treasurer’s Report</vt:lpstr>
      <vt:lpstr>2018 Budget</vt:lpstr>
      <vt:lpstr>Reserve Modeling</vt:lpstr>
      <vt:lpstr>Reserve growth: Too Fast, Too Slow, Just Right?</vt:lpstr>
      <vt:lpstr>Historical and Projected Murray Lane Reserve Balances</vt:lpstr>
      <vt:lpstr>New Business</vt:lpstr>
      <vt:lpstr>Adjourn</vt:lpstr>
    </vt:vector>
  </TitlesOfParts>
  <Company>UnitedHealth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Murray Lane Properties Common Facilities Association, Inc.</dc:title>
  <dc:creator>shutch3</dc:creator>
  <cp:lastModifiedBy>Crucini, Mario J</cp:lastModifiedBy>
  <cp:revision>234</cp:revision>
  <cp:lastPrinted>2012-02-17T03:41:01Z</cp:lastPrinted>
  <dcterms:created xsi:type="dcterms:W3CDTF">2007-02-20T15:26:47Z</dcterms:created>
  <dcterms:modified xsi:type="dcterms:W3CDTF">2018-02-15T23:14:23Z</dcterms:modified>
</cp:coreProperties>
</file>