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notesMasterIdLst>
    <p:notesMasterId r:id="rId21"/>
  </p:notesMasterIdLst>
  <p:handoutMasterIdLst>
    <p:handoutMasterId r:id="rId22"/>
  </p:handoutMasterIdLst>
  <p:sldIdLst>
    <p:sldId id="367" r:id="rId2"/>
    <p:sldId id="257" r:id="rId3"/>
    <p:sldId id="268" r:id="rId4"/>
    <p:sldId id="351" r:id="rId5"/>
    <p:sldId id="347" r:id="rId6"/>
    <p:sldId id="363" r:id="rId7"/>
    <p:sldId id="378" r:id="rId8"/>
    <p:sldId id="370" r:id="rId9"/>
    <p:sldId id="355" r:id="rId10"/>
    <p:sldId id="379" r:id="rId11"/>
    <p:sldId id="380" r:id="rId12"/>
    <p:sldId id="381" r:id="rId13"/>
    <p:sldId id="382" r:id="rId14"/>
    <p:sldId id="383" r:id="rId15"/>
    <p:sldId id="384" r:id="rId16"/>
    <p:sldId id="376" r:id="rId17"/>
    <p:sldId id="385" r:id="rId18"/>
    <p:sldId id="375" r:id="rId19"/>
    <p:sldId id="362" r:id="rId20"/>
  </p:sldIdLst>
  <p:sldSz cx="9144000" cy="6858000" type="screen4x3"/>
  <p:notesSz cx="7016750" cy="93027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00"/>
    <a:srgbClr val="FFCC66"/>
    <a:srgbClr val="FFFF99"/>
    <a:srgbClr val="000099"/>
    <a:srgbClr val="993366"/>
    <a:srgbClr val="00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96" autoAdjust="0"/>
    <p:restoredTop sz="84345" autoAdjust="0"/>
  </p:normalViewPr>
  <p:slideViewPr>
    <p:cSldViewPr>
      <p:cViewPr varScale="1">
        <p:scale>
          <a:sx n="94" d="100"/>
          <a:sy n="94" d="100"/>
        </p:scale>
        <p:origin x="16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282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Reserves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7BB-495A-9DA4-71FAB766BBB3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1"/>
              </a:solidFill>
              <a:ln>
                <a:solidFill>
                  <a:srgbClr val="FF000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10BA-40CF-AE31-4BF8CF26E5C0}"/>
              </c:ext>
            </c:extLst>
          </c:dPt>
          <c:dLbls>
            <c:dLbl>
              <c:idx val="13"/>
              <c:numFmt formatCode="&quot;$&quot;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7BB-495A-9DA4-71FAB766BBB3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dLbl>
              <c:idx val="16"/>
              <c:layout>
                <c:manualLayout>
                  <c:x val="-7.246376811594203E-3"/>
                  <c:y val="2.41545893719806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7BB-495A-9DA4-71FAB766BBB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2.8985507246375749E-3"/>
                  <c:y val="-1.4492753623188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0BA-40CF-AE31-4BF8CF26E5C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Sheet1!$A$2:$A$19</c:f>
              <c:numCache>
                <c:formatCode>General</c:formatCode>
                <c:ptCount val="18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32102</c:v>
                </c:pt>
                <c:pt idx="1">
                  <c:v>33572</c:v>
                </c:pt>
                <c:pt idx="2">
                  <c:v>20290</c:v>
                </c:pt>
                <c:pt idx="3">
                  <c:v>18773</c:v>
                </c:pt>
                <c:pt idx="4">
                  <c:v>21079</c:v>
                </c:pt>
                <c:pt idx="5">
                  <c:v>16808</c:v>
                </c:pt>
                <c:pt idx="6">
                  <c:v>19440</c:v>
                </c:pt>
                <c:pt idx="7">
                  <c:v>13524</c:v>
                </c:pt>
                <c:pt idx="8">
                  <c:v>27854</c:v>
                </c:pt>
                <c:pt idx="9">
                  <c:v>30501</c:v>
                </c:pt>
                <c:pt idx="10">
                  <c:v>42164</c:v>
                </c:pt>
                <c:pt idx="11">
                  <c:v>51059</c:v>
                </c:pt>
                <c:pt idx="12">
                  <c:v>55536</c:v>
                </c:pt>
                <c:pt idx="13">
                  <c:v>52121</c:v>
                </c:pt>
                <c:pt idx="14">
                  <c:v>53365</c:v>
                </c:pt>
                <c:pt idx="15">
                  <c:v>41082</c:v>
                </c:pt>
                <c:pt idx="16">
                  <c:v>29917</c:v>
                </c:pt>
                <c:pt idx="17">
                  <c:v>30651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7BB-495A-9DA4-71FAB766BB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5514720"/>
        <c:axId val="440670648"/>
      </c:barChart>
      <c:catAx>
        <c:axId val="44551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0670648"/>
        <c:crosses val="autoZero"/>
        <c:auto val="1"/>
        <c:lblAlgn val="ctr"/>
        <c:lblOffset val="100"/>
        <c:noMultiLvlLbl val="0"/>
      </c:catAx>
      <c:valAx>
        <c:axId val="440670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5514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9565FC-ADCB-4C69-AC94-FDFA3DD8B23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695C4727-5043-4215-882E-A206996FC91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Committee Support</a:t>
          </a:r>
        </a:p>
      </dgm:t>
    </dgm:pt>
    <dgm:pt modelId="{30A2221C-D1DB-4259-9964-DB83CA8F7B31}" type="parTrans" cxnId="{C15E27CB-8041-4FEA-A0E1-DA7E664B3FC0}">
      <dgm:prSet/>
      <dgm:spPr/>
      <dgm:t>
        <a:bodyPr/>
        <a:lstStyle/>
        <a:p>
          <a:endParaRPr lang="en-US"/>
        </a:p>
      </dgm:t>
    </dgm:pt>
    <dgm:pt modelId="{CF0F2B26-D3FE-4EAD-BEEF-65F36A258314}" type="sibTrans" cxnId="{C15E27CB-8041-4FEA-A0E1-DA7E664B3FC0}">
      <dgm:prSet/>
      <dgm:spPr/>
      <dgm:t>
        <a:bodyPr/>
        <a:lstStyle/>
        <a:p>
          <a:endParaRPr lang="en-US"/>
        </a:p>
      </dgm:t>
    </dgm:pt>
    <dgm:pt modelId="{013FD639-016C-4EBC-8B22-0DF355FD272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Architectural Committee</a:t>
          </a:r>
        </a:p>
      </dgm:t>
    </dgm:pt>
    <dgm:pt modelId="{560EB3B9-83F9-46AC-8108-E24756C6A38C}" type="parTrans" cxnId="{B04F2E4A-92FE-419D-8499-423D33BBB4A7}">
      <dgm:prSet/>
      <dgm:spPr/>
      <dgm:t>
        <a:bodyPr/>
        <a:lstStyle/>
        <a:p>
          <a:endParaRPr lang="en-US"/>
        </a:p>
      </dgm:t>
    </dgm:pt>
    <dgm:pt modelId="{F8CB9718-B5C9-4D14-AE53-251A1212E153}" type="sibTrans" cxnId="{B04F2E4A-92FE-419D-8499-423D33BBB4A7}">
      <dgm:prSet/>
      <dgm:spPr/>
      <dgm:t>
        <a:bodyPr/>
        <a:lstStyle/>
        <a:p>
          <a:endParaRPr lang="en-US"/>
        </a:p>
      </dgm:t>
    </dgm:pt>
    <dgm:pt modelId="{31DD584E-6838-4D7F-9AD0-5B613DF41219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Social Committee</a:t>
          </a:r>
        </a:p>
      </dgm:t>
    </dgm:pt>
    <dgm:pt modelId="{41A079A6-AADB-4F9D-92B0-AFBA9558CA70}" type="parTrans" cxnId="{5CB2015B-1FDF-4211-967C-E5DE11DB19EE}">
      <dgm:prSet/>
      <dgm:spPr/>
      <dgm:t>
        <a:bodyPr/>
        <a:lstStyle/>
        <a:p>
          <a:endParaRPr lang="en-US"/>
        </a:p>
      </dgm:t>
    </dgm:pt>
    <dgm:pt modelId="{3752B9F7-2B38-4A0E-9AA6-7635943BC4B1}" type="sibTrans" cxnId="{5CB2015B-1FDF-4211-967C-E5DE11DB19EE}">
      <dgm:prSet/>
      <dgm:spPr/>
      <dgm:t>
        <a:bodyPr/>
        <a:lstStyle/>
        <a:p>
          <a:endParaRPr lang="en-US"/>
        </a:p>
      </dgm:t>
    </dgm:pt>
    <dgm:pt modelId="{4B7626B6-DD98-4C7E-B211-FB3223EC8C9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Grounds Committee</a:t>
          </a:r>
        </a:p>
      </dgm:t>
    </dgm:pt>
    <dgm:pt modelId="{4F1DCEC3-FFB8-4294-AD84-460F0C4EC88F}" type="parTrans" cxnId="{B5F18849-6CFF-4B75-9FA3-90A3D7255BA4}">
      <dgm:prSet/>
      <dgm:spPr/>
      <dgm:t>
        <a:bodyPr/>
        <a:lstStyle/>
        <a:p>
          <a:endParaRPr lang="en-US"/>
        </a:p>
      </dgm:t>
    </dgm:pt>
    <dgm:pt modelId="{6FEB7BEE-F9C1-4541-A6C0-4524013CB689}" type="sibTrans" cxnId="{B5F18849-6CFF-4B75-9FA3-90A3D7255BA4}">
      <dgm:prSet/>
      <dgm:spPr/>
      <dgm:t>
        <a:bodyPr/>
        <a:lstStyle/>
        <a:p>
          <a:endParaRPr lang="en-US"/>
        </a:p>
      </dgm:t>
    </dgm:pt>
    <dgm:pt modelId="{8E4B6C4E-E8B7-4482-86A0-45AD0C28E3E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Perfect Lawn Care,  Bob Bruce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 &amp; E Irrigation,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Second Nature </a:t>
          </a:r>
          <a:r>
            <a:rPr kumimoji="0" lang="en-US" sz="1400" b="1" i="0" u="none" strike="noStrike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LawnService</a:t>
          </a:r>
          <a:endParaRPr kumimoji="0" lang="en-US" sz="1400" b="1" i="0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gm:t>
    </dgm:pt>
    <dgm:pt modelId="{1FAD1265-138C-41AD-AE5C-624FE5ED9456}" type="parTrans" cxnId="{86E6D1F4-5ACA-4109-AE48-9B18488BCF33}">
      <dgm:prSet/>
      <dgm:spPr/>
      <dgm:t>
        <a:bodyPr/>
        <a:lstStyle/>
        <a:p>
          <a:endParaRPr lang="en-US"/>
        </a:p>
      </dgm:t>
    </dgm:pt>
    <dgm:pt modelId="{11229ACD-6D00-4847-962A-CD554C0F9E3F}" type="sibTrans" cxnId="{86E6D1F4-5ACA-4109-AE48-9B18488BCF33}">
      <dgm:prSet/>
      <dgm:spPr/>
      <dgm:t>
        <a:bodyPr/>
        <a:lstStyle/>
        <a:p>
          <a:endParaRPr lang="en-US"/>
        </a:p>
      </dgm:t>
    </dgm:pt>
    <dgm:pt modelId="{01E213A9-D118-408F-9F29-2BC3D9F6C2A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Neighborhood Watch</a:t>
          </a:r>
        </a:p>
      </dgm:t>
    </dgm:pt>
    <dgm:pt modelId="{8A79B6A2-247C-4B15-BF5E-3C619B248BC0}" type="parTrans" cxnId="{2254DAA0-B26F-465F-9A07-06DABA56EE92}">
      <dgm:prSet/>
      <dgm:spPr/>
      <dgm:t>
        <a:bodyPr/>
        <a:lstStyle/>
        <a:p>
          <a:endParaRPr lang="en-US"/>
        </a:p>
      </dgm:t>
    </dgm:pt>
    <dgm:pt modelId="{218E4A90-1EFB-4E33-9459-0CDF1B446B33}" type="sibTrans" cxnId="{2254DAA0-B26F-465F-9A07-06DABA56EE92}">
      <dgm:prSet/>
      <dgm:spPr/>
      <dgm:t>
        <a:bodyPr/>
        <a:lstStyle/>
        <a:p>
          <a:endParaRPr lang="en-US"/>
        </a:p>
      </dgm:t>
    </dgm:pt>
    <dgm:pt modelId="{8424D603-E902-4037-A7C2-226AD6FC7109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Trail</a:t>
          </a:r>
        </a:p>
      </dgm:t>
    </dgm:pt>
    <dgm:pt modelId="{50C19A18-6A30-4392-A02C-85B9BCF040AE}" type="parTrans" cxnId="{063C347E-E836-406A-A355-6FBDE605A92D}">
      <dgm:prSet/>
      <dgm:spPr/>
      <dgm:t>
        <a:bodyPr/>
        <a:lstStyle/>
        <a:p>
          <a:endParaRPr lang="en-US"/>
        </a:p>
      </dgm:t>
    </dgm:pt>
    <dgm:pt modelId="{D3DD0D3E-FDAA-43FE-A657-C12BD6EF0A9C}" type="sibTrans" cxnId="{063C347E-E836-406A-A355-6FBDE605A92D}">
      <dgm:prSet/>
      <dgm:spPr/>
      <dgm:t>
        <a:bodyPr/>
        <a:lstStyle/>
        <a:p>
          <a:endParaRPr lang="en-US"/>
        </a:p>
      </dgm:t>
    </dgm:pt>
    <dgm:pt modelId="{5A8CB313-6FB5-4BE1-951D-117DEA2CC267}" type="pres">
      <dgm:prSet presAssocID="{819565FC-ADCB-4C69-AC94-FDFA3DD8B2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6234737-F146-4007-A485-8679A4F242E9}" type="pres">
      <dgm:prSet presAssocID="{695C4727-5043-4215-882E-A206996FC912}" presName="hierRoot1" presStyleCnt="0">
        <dgm:presLayoutVars>
          <dgm:hierBranch val="r"/>
        </dgm:presLayoutVars>
      </dgm:prSet>
      <dgm:spPr/>
    </dgm:pt>
    <dgm:pt modelId="{18E68312-6E91-4547-B082-73D13DA72654}" type="pres">
      <dgm:prSet presAssocID="{695C4727-5043-4215-882E-A206996FC912}" presName="rootComposite1" presStyleCnt="0"/>
      <dgm:spPr/>
    </dgm:pt>
    <dgm:pt modelId="{50681CB6-ED51-4D6C-A7D0-91E4B72358DF}" type="pres">
      <dgm:prSet presAssocID="{695C4727-5043-4215-882E-A206996FC912}" presName="rootText1" presStyleLbl="node0" presStyleIdx="0" presStyleCnt="1" custScaleX="255144" custLinFactNeighborX="13941" custLinFactNeighborY="-86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66D577-D3DB-4EDC-B617-F9CD7029ECE8}" type="pres">
      <dgm:prSet presAssocID="{695C4727-5043-4215-882E-A206996FC91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42F3E37-9039-444C-A0DF-B4F915EE832F}" type="pres">
      <dgm:prSet presAssocID="{695C4727-5043-4215-882E-A206996FC912}" presName="hierChild2" presStyleCnt="0"/>
      <dgm:spPr/>
    </dgm:pt>
    <dgm:pt modelId="{93A68D4F-967B-4006-ABF6-9E3CCAB3D20E}" type="pres">
      <dgm:prSet presAssocID="{560EB3B9-83F9-46AC-8108-E24756C6A38C}" presName="Name50" presStyleLbl="parChTrans1D2" presStyleIdx="0" presStyleCnt="5"/>
      <dgm:spPr/>
      <dgm:t>
        <a:bodyPr/>
        <a:lstStyle/>
        <a:p>
          <a:endParaRPr lang="en-US"/>
        </a:p>
      </dgm:t>
    </dgm:pt>
    <dgm:pt modelId="{A4D1A440-7E5E-4A49-80CE-84821ECE586C}" type="pres">
      <dgm:prSet presAssocID="{013FD639-016C-4EBC-8B22-0DF355FD2722}" presName="hierRoot2" presStyleCnt="0">
        <dgm:presLayoutVars>
          <dgm:hierBranch/>
        </dgm:presLayoutVars>
      </dgm:prSet>
      <dgm:spPr/>
    </dgm:pt>
    <dgm:pt modelId="{64C4D771-571A-4182-A8AD-82213A3C90D9}" type="pres">
      <dgm:prSet presAssocID="{013FD639-016C-4EBC-8B22-0DF355FD2722}" presName="rootComposite" presStyleCnt="0"/>
      <dgm:spPr/>
    </dgm:pt>
    <dgm:pt modelId="{50D3A540-022F-48CD-8C86-5AFC772A77E6}" type="pres">
      <dgm:prSet presAssocID="{013FD639-016C-4EBC-8B22-0DF355FD2722}" presName="rootText" presStyleLbl="node2" presStyleIdx="0" presStyleCnt="5" custScaleX="2414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605470-64AE-42E4-9517-5273C3DA8074}" type="pres">
      <dgm:prSet presAssocID="{013FD639-016C-4EBC-8B22-0DF355FD2722}" presName="rootConnector" presStyleLbl="node2" presStyleIdx="0" presStyleCnt="5"/>
      <dgm:spPr/>
      <dgm:t>
        <a:bodyPr/>
        <a:lstStyle/>
        <a:p>
          <a:endParaRPr lang="en-US"/>
        </a:p>
      </dgm:t>
    </dgm:pt>
    <dgm:pt modelId="{315E0FA5-C952-4E7B-9118-83A5E0294033}" type="pres">
      <dgm:prSet presAssocID="{013FD639-016C-4EBC-8B22-0DF355FD2722}" presName="hierChild4" presStyleCnt="0"/>
      <dgm:spPr/>
    </dgm:pt>
    <dgm:pt modelId="{9A894177-E4C0-4DC3-B184-C5C1F3BA692E}" type="pres">
      <dgm:prSet presAssocID="{013FD639-016C-4EBC-8B22-0DF355FD2722}" presName="hierChild5" presStyleCnt="0"/>
      <dgm:spPr/>
    </dgm:pt>
    <dgm:pt modelId="{35DD8A48-D301-4E7F-BF8D-71C30EDDCE26}" type="pres">
      <dgm:prSet presAssocID="{4F1DCEC3-FFB8-4294-AD84-460F0C4EC88F}" presName="Name50" presStyleLbl="parChTrans1D2" presStyleIdx="1" presStyleCnt="5"/>
      <dgm:spPr/>
      <dgm:t>
        <a:bodyPr/>
        <a:lstStyle/>
        <a:p>
          <a:endParaRPr lang="en-US"/>
        </a:p>
      </dgm:t>
    </dgm:pt>
    <dgm:pt modelId="{6CB4F771-0307-47CF-919E-4F5B348D08C1}" type="pres">
      <dgm:prSet presAssocID="{4B7626B6-DD98-4C7E-B211-FB3223EC8C9A}" presName="hierRoot2" presStyleCnt="0">
        <dgm:presLayoutVars>
          <dgm:hierBranch val="init"/>
        </dgm:presLayoutVars>
      </dgm:prSet>
      <dgm:spPr/>
    </dgm:pt>
    <dgm:pt modelId="{61003787-8474-4169-8561-3BD68ACFAA27}" type="pres">
      <dgm:prSet presAssocID="{4B7626B6-DD98-4C7E-B211-FB3223EC8C9A}" presName="rootComposite" presStyleCnt="0"/>
      <dgm:spPr/>
    </dgm:pt>
    <dgm:pt modelId="{2CB72DBD-6F8C-4BCB-B585-73F382451B42}" type="pres">
      <dgm:prSet presAssocID="{4B7626B6-DD98-4C7E-B211-FB3223EC8C9A}" presName="rootText" presStyleLbl="node2" presStyleIdx="1" presStyleCnt="5" custScaleX="24145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E870DA-1090-48EA-9AF8-C2C33ABE82AE}" type="pres">
      <dgm:prSet presAssocID="{4B7626B6-DD98-4C7E-B211-FB3223EC8C9A}" presName="rootConnector" presStyleLbl="node2" presStyleIdx="1" presStyleCnt="5"/>
      <dgm:spPr/>
      <dgm:t>
        <a:bodyPr/>
        <a:lstStyle/>
        <a:p>
          <a:endParaRPr lang="en-US"/>
        </a:p>
      </dgm:t>
    </dgm:pt>
    <dgm:pt modelId="{36FE6C03-BE63-4279-A77D-9B70F8AC81F6}" type="pres">
      <dgm:prSet presAssocID="{4B7626B6-DD98-4C7E-B211-FB3223EC8C9A}" presName="hierChild4" presStyleCnt="0"/>
      <dgm:spPr/>
    </dgm:pt>
    <dgm:pt modelId="{51150A9E-CB77-4BDD-892B-3F665CFC2280}" type="pres">
      <dgm:prSet presAssocID="{1FAD1265-138C-41AD-AE5C-624FE5ED9456}" presName="Name37" presStyleLbl="parChTrans1D3" presStyleIdx="0" presStyleCnt="1"/>
      <dgm:spPr/>
      <dgm:t>
        <a:bodyPr/>
        <a:lstStyle/>
        <a:p>
          <a:endParaRPr lang="en-US"/>
        </a:p>
      </dgm:t>
    </dgm:pt>
    <dgm:pt modelId="{28D7569B-4059-4A2C-AE05-A497DC42A7DC}" type="pres">
      <dgm:prSet presAssocID="{8E4B6C4E-E8B7-4482-86A0-45AD0C28E3E6}" presName="hierRoot2" presStyleCnt="0">
        <dgm:presLayoutVars>
          <dgm:hierBranch val="init"/>
        </dgm:presLayoutVars>
      </dgm:prSet>
      <dgm:spPr/>
    </dgm:pt>
    <dgm:pt modelId="{4FAC45D2-689F-48BB-B6CF-E4E9731BF893}" type="pres">
      <dgm:prSet presAssocID="{8E4B6C4E-E8B7-4482-86A0-45AD0C28E3E6}" presName="rootComposite" presStyleCnt="0"/>
      <dgm:spPr/>
    </dgm:pt>
    <dgm:pt modelId="{9BEDF6EC-11D5-4FFC-8C3B-601C62C03278}" type="pres">
      <dgm:prSet presAssocID="{8E4B6C4E-E8B7-4482-86A0-45AD0C28E3E6}" presName="rootText" presStyleLbl="node3" presStyleIdx="0" presStyleCnt="1" custScaleX="332718" custScaleY="1624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84C2F0-D5C6-48F6-8D6A-8375EED971E4}" type="pres">
      <dgm:prSet presAssocID="{8E4B6C4E-E8B7-4482-86A0-45AD0C28E3E6}" presName="rootConnector" presStyleLbl="node3" presStyleIdx="0" presStyleCnt="1"/>
      <dgm:spPr/>
      <dgm:t>
        <a:bodyPr/>
        <a:lstStyle/>
        <a:p>
          <a:endParaRPr lang="en-US"/>
        </a:p>
      </dgm:t>
    </dgm:pt>
    <dgm:pt modelId="{92CA97A6-07EA-4BD4-A4AE-A05E7B957820}" type="pres">
      <dgm:prSet presAssocID="{8E4B6C4E-E8B7-4482-86A0-45AD0C28E3E6}" presName="hierChild4" presStyleCnt="0"/>
      <dgm:spPr/>
    </dgm:pt>
    <dgm:pt modelId="{B3F620FA-2B9A-4373-AEF9-6951C9D5C3EA}" type="pres">
      <dgm:prSet presAssocID="{8E4B6C4E-E8B7-4482-86A0-45AD0C28E3E6}" presName="hierChild5" presStyleCnt="0"/>
      <dgm:spPr/>
    </dgm:pt>
    <dgm:pt modelId="{8A0814E5-896E-4D11-BE9C-FACDAC5E8282}" type="pres">
      <dgm:prSet presAssocID="{4B7626B6-DD98-4C7E-B211-FB3223EC8C9A}" presName="hierChild5" presStyleCnt="0"/>
      <dgm:spPr/>
    </dgm:pt>
    <dgm:pt modelId="{39F5907B-F3F8-4E4E-9456-5C5CB1FED555}" type="pres">
      <dgm:prSet presAssocID="{41A079A6-AADB-4F9D-92B0-AFBA9558CA70}" presName="Name50" presStyleLbl="parChTrans1D2" presStyleIdx="2" presStyleCnt="5"/>
      <dgm:spPr/>
      <dgm:t>
        <a:bodyPr/>
        <a:lstStyle/>
        <a:p>
          <a:endParaRPr lang="en-US"/>
        </a:p>
      </dgm:t>
    </dgm:pt>
    <dgm:pt modelId="{0EC3E8A5-8305-426D-85E8-EBD5898BBC0E}" type="pres">
      <dgm:prSet presAssocID="{31DD584E-6838-4D7F-9AD0-5B613DF41219}" presName="hierRoot2" presStyleCnt="0">
        <dgm:presLayoutVars>
          <dgm:hierBranch/>
        </dgm:presLayoutVars>
      </dgm:prSet>
      <dgm:spPr/>
    </dgm:pt>
    <dgm:pt modelId="{F562526A-CD34-4D23-8EB1-414074CEF033}" type="pres">
      <dgm:prSet presAssocID="{31DD584E-6838-4D7F-9AD0-5B613DF41219}" presName="rootComposite" presStyleCnt="0"/>
      <dgm:spPr/>
    </dgm:pt>
    <dgm:pt modelId="{ACD73098-F6CA-4744-B729-8CFF74C679DF}" type="pres">
      <dgm:prSet presAssocID="{31DD584E-6838-4D7F-9AD0-5B613DF41219}" presName="rootText" presStyleLbl="node2" presStyleIdx="2" presStyleCnt="5" custScaleX="241454" custLinFactNeighborX="-7416" custLinFactNeighborY="-391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92A5F5-62B1-4D1C-8254-F3A67577E9B1}" type="pres">
      <dgm:prSet presAssocID="{31DD584E-6838-4D7F-9AD0-5B613DF41219}" presName="rootConnector" presStyleLbl="node2" presStyleIdx="2" presStyleCnt="5"/>
      <dgm:spPr/>
      <dgm:t>
        <a:bodyPr/>
        <a:lstStyle/>
        <a:p>
          <a:endParaRPr lang="en-US"/>
        </a:p>
      </dgm:t>
    </dgm:pt>
    <dgm:pt modelId="{F628C566-C580-4012-8940-1756679A1FEF}" type="pres">
      <dgm:prSet presAssocID="{31DD584E-6838-4D7F-9AD0-5B613DF41219}" presName="hierChild4" presStyleCnt="0"/>
      <dgm:spPr/>
    </dgm:pt>
    <dgm:pt modelId="{D1840A50-8C9B-4A35-B8AD-A3174E7C963B}" type="pres">
      <dgm:prSet presAssocID="{31DD584E-6838-4D7F-9AD0-5B613DF41219}" presName="hierChild5" presStyleCnt="0"/>
      <dgm:spPr/>
    </dgm:pt>
    <dgm:pt modelId="{90A7E029-8137-41C7-BFB8-D2F00C5B8C20}" type="pres">
      <dgm:prSet presAssocID="{50C19A18-6A30-4392-A02C-85B9BCF040AE}" presName="Name50" presStyleLbl="parChTrans1D2" presStyleIdx="3" presStyleCnt="5"/>
      <dgm:spPr/>
      <dgm:t>
        <a:bodyPr/>
        <a:lstStyle/>
        <a:p>
          <a:endParaRPr lang="en-US"/>
        </a:p>
      </dgm:t>
    </dgm:pt>
    <dgm:pt modelId="{420EBCE1-424F-405A-8E1C-CD2479CEB566}" type="pres">
      <dgm:prSet presAssocID="{8424D603-E902-4037-A7C2-226AD6FC7109}" presName="hierRoot2" presStyleCnt="0">
        <dgm:presLayoutVars>
          <dgm:hierBranch val="init"/>
        </dgm:presLayoutVars>
      </dgm:prSet>
      <dgm:spPr/>
    </dgm:pt>
    <dgm:pt modelId="{2AFF670D-4E73-49DC-A642-8F16861B8113}" type="pres">
      <dgm:prSet presAssocID="{8424D603-E902-4037-A7C2-226AD6FC7109}" presName="rootComposite" presStyleCnt="0"/>
      <dgm:spPr/>
    </dgm:pt>
    <dgm:pt modelId="{1850C267-FB1B-4B6B-862F-48CC61842EEC}" type="pres">
      <dgm:prSet presAssocID="{8424D603-E902-4037-A7C2-226AD6FC7109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F68C2F-2EE6-4103-A886-CAC1A8314E46}" type="pres">
      <dgm:prSet presAssocID="{8424D603-E902-4037-A7C2-226AD6FC7109}" presName="rootConnector" presStyleLbl="node2" presStyleIdx="3" presStyleCnt="5"/>
      <dgm:spPr/>
      <dgm:t>
        <a:bodyPr/>
        <a:lstStyle/>
        <a:p>
          <a:endParaRPr lang="en-US"/>
        </a:p>
      </dgm:t>
    </dgm:pt>
    <dgm:pt modelId="{FEBEA727-DC90-489D-8E43-45B3582F7B49}" type="pres">
      <dgm:prSet presAssocID="{8424D603-E902-4037-A7C2-226AD6FC7109}" presName="hierChild4" presStyleCnt="0"/>
      <dgm:spPr/>
    </dgm:pt>
    <dgm:pt modelId="{0975DB85-C30B-47A9-BFF4-3AD7A6D30DFA}" type="pres">
      <dgm:prSet presAssocID="{8424D603-E902-4037-A7C2-226AD6FC7109}" presName="hierChild5" presStyleCnt="0"/>
      <dgm:spPr/>
    </dgm:pt>
    <dgm:pt modelId="{4AC401E7-5588-433F-A8A0-64327D757262}" type="pres">
      <dgm:prSet presAssocID="{8A79B6A2-247C-4B15-BF5E-3C619B248BC0}" presName="Name50" presStyleLbl="parChTrans1D2" presStyleIdx="4" presStyleCnt="5"/>
      <dgm:spPr/>
      <dgm:t>
        <a:bodyPr/>
        <a:lstStyle/>
        <a:p>
          <a:endParaRPr lang="en-US"/>
        </a:p>
      </dgm:t>
    </dgm:pt>
    <dgm:pt modelId="{FF402FC2-36E4-4902-90CE-0BFFFB833958}" type="pres">
      <dgm:prSet presAssocID="{01E213A9-D118-408F-9F29-2BC3D9F6C2AC}" presName="hierRoot2" presStyleCnt="0">
        <dgm:presLayoutVars>
          <dgm:hierBranch val="init"/>
        </dgm:presLayoutVars>
      </dgm:prSet>
      <dgm:spPr/>
    </dgm:pt>
    <dgm:pt modelId="{5018E40D-C634-4B4C-808F-4ED07DC47CA7}" type="pres">
      <dgm:prSet presAssocID="{01E213A9-D118-408F-9F29-2BC3D9F6C2AC}" presName="rootComposite" presStyleCnt="0"/>
      <dgm:spPr/>
    </dgm:pt>
    <dgm:pt modelId="{C09D68EE-7C81-47FC-A8FE-496921354BF7}" type="pres">
      <dgm:prSet presAssocID="{01E213A9-D118-408F-9F29-2BC3D9F6C2AC}" presName="rootText" presStyleLbl="node2" presStyleIdx="4" presStyleCnt="5" custScaleX="247716" custLinFactNeighborX="-7416" custLinFactNeighborY="-448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E143A0-0A4E-460C-85BB-B1977FAEBEBA}" type="pres">
      <dgm:prSet presAssocID="{01E213A9-D118-408F-9F29-2BC3D9F6C2AC}" presName="rootConnector" presStyleLbl="node2" presStyleIdx="4" presStyleCnt="5"/>
      <dgm:spPr/>
      <dgm:t>
        <a:bodyPr/>
        <a:lstStyle/>
        <a:p>
          <a:endParaRPr lang="en-US"/>
        </a:p>
      </dgm:t>
    </dgm:pt>
    <dgm:pt modelId="{71BCA917-6DA9-40BF-A0CF-00427D099C3F}" type="pres">
      <dgm:prSet presAssocID="{01E213A9-D118-408F-9F29-2BC3D9F6C2AC}" presName="hierChild4" presStyleCnt="0"/>
      <dgm:spPr/>
    </dgm:pt>
    <dgm:pt modelId="{3D2A161A-F28A-411A-8C1C-906AF0B5A921}" type="pres">
      <dgm:prSet presAssocID="{01E213A9-D118-408F-9F29-2BC3D9F6C2AC}" presName="hierChild5" presStyleCnt="0"/>
      <dgm:spPr/>
    </dgm:pt>
    <dgm:pt modelId="{30D134F0-D806-4C7B-8BD4-1C156259929A}" type="pres">
      <dgm:prSet presAssocID="{695C4727-5043-4215-882E-A206996FC912}" presName="hierChild3" presStyleCnt="0"/>
      <dgm:spPr/>
    </dgm:pt>
  </dgm:ptLst>
  <dgm:cxnLst>
    <dgm:cxn modelId="{781DB825-0D46-41D5-82A5-B527F54C7356}" type="presOf" srcId="{013FD639-016C-4EBC-8B22-0DF355FD2722}" destId="{42605470-64AE-42E4-9517-5273C3DA8074}" srcOrd="1" destOrd="0" presId="urn:microsoft.com/office/officeart/2005/8/layout/orgChart1"/>
    <dgm:cxn modelId="{2862A0E7-C331-441D-B53C-7FE54D32BDFB}" type="presOf" srcId="{1FAD1265-138C-41AD-AE5C-624FE5ED9456}" destId="{51150A9E-CB77-4BDD-892B-3F665CFC2280}" srcOrd="0" destOrd="0" presId="urn:microsoft.com/office/officeart/2005/8/layout/orgChart1"/>
    <dgm:cxn modelId="{1E8B4A11-0411-43B5-AFB0-18F64CD76502}" type="presOf" srcId="{4B7626B6-DD98-4C7E-B211-FB3223EC8C9A}" destId="{80E870DA-1090-48EA-9AF8-C2C33ABE82AE}" srcOrd="1" destOrd="0" presId="urn:microsoft.com/office/officeart/2005/8/layout/orgChart1"/>
    <dgm:cxn modelId="{C112DA97-F507-4913-9817-5E8B8A0DFFE7}" type="presOf" srcId="{819565FC-ADCB-4C69-AC94-FDFA3DD8B23A}" destId="{5A8CB313-6FB5-4BE1-951D-117DEA2CC267}" srcOrd="0" destOrd="0" presId="urn:microsoft.com/office/officeart/2005/8/layout/orgChart1"/>
    <dgm:cxn modelId="{AC3CEB70-E704-45C4-B641-F0BDBDA34E50}" type="presOf" srcId="{01E213A9-D118-408F-9F29-2BC3D9F6C2AC}" destId="{C09D68EE-7C81-47FC-A8FE-496921354BF7}" srcOrd="0" destOrd="0" presId="urn:microsoft.com/office/officeart/2005/8/layout/orgChart1"/>
    <dgm:cxn modelId="{86E6D1F4-5ACA-4109-AE48-9B18488BCF33}" srcId="{4B7626B6-DD98-4C7E-B211-FB3223EC8C9A}" destId="{8E4B6C4E-E8B7-4482-86A0-45AD0C28E3E6}" srcOrd="0" destOrd="0" parTransId="{1FAD1265-138C-41AD-AE5C-624FE5ED9456}" sibTransId="{11229ACD-6D00-4847-962A-CD554C0F9E3F}"/>
    <dgm:cxn modelId="{2E89C816-E7DC-47A1-8048-9F10B2941666}" type="presOf" srcId="{4F1DCEC3-FFB8-4294-AD84-460F0C4EC88F}" destId="{35DD8A48-D301-4E7F-BF8D-71C30EDDCE26}" srcOrd="0" destOrd="0" presId="urn:microsoft.com/office/officeart/2005/8/layout/orgChart1"/>
    <dgm:cxn modelId="{063C347E-E836-406A-A355-6FBDE605A92D}" srcId="{695C4727-5043-4215-882E-A206996FC912}" destId="{8424D603-E902-4037-A7C2-226AD6FC7109}" srcOrd="3" destOrd="0" parTransId="{50C19A18-6A30-4392-A02C-85B9BCF040AE}" sibTransId="{D3DD0D3E-FDAA-43FE-A657-C12BD6EF0A9C}"/>
    <dgm:cxn modelId="{754B054C-CB22-42E4-84D3-1FE3981A9592}" type="presOf" srcId="{8424D603-E902-4037-A7C2-226AD6FC7109}" destId="{1850C267-FB1B-4B6B-862F-48CC61842EEC}" srcOrd="0" destOrd="0" presId="urn:microsoft.com/office/officeart/2005/8/layout/orgChart1"/>
    <dgm:cxn modelId="{C15E27CB-8041-4FEA-A0E1-DA7E664B3FC0}" srcId="{819565FC-ADCB-4C69-AC94-FDFA3DD8B23A}" destId="{695C4727-5043-4215-882E-A206996FC912}" srcOrd="0" destOrd="0" parTransId="{30A2221C-D1DB-4259-9964-DB83CA8F7B31}" sibTransId="{CF0F2B26-D3FE-4EAD-BEEF-65F36A258314}"/>
    <dgm:cxn modelId="{435C2FAA-732F-4A14-AA07-2337E93A2EBE}" type="presOf" srcId="{31DD584E-6838-4D7F-9AD0-5B613DF41219}" destId="{ACD73098-F6CA-4744-B729-8CFF74C679DF}" srcOrd="0" destOrd="0" presId="urn:microsoft.com/office/officeart/2005/8/layout/orgChart1"/>
    <dgm:cxn modelId="{53B3C8BA-FDEC-462E-99D5-897DBB1C3101}" type="presOf" srcId="{695C4727-5043-4215-882E-A206996FC912}" destId="{50681CB6-ED51-4D6C-A7D0-91E4B72358DF}" srcOrd="0" destOrd="0" presId="urn:microsoft.com/office/officeart/2005/8/layout/orgChart1"/>
    <dgm:cxn modelId="{D68D4E85-BC49-4EC3-92DC-BEBE929D5B08}" type="presOf" srcId="{4B7626B6-DD98-4C7E-B211-FB3223EC8C9A}" destId="{2CB72DBD-6F8C-4BCB-B585-73F382451B42}" srcOrd="0" destOrd="0" presId="urn:microsoft.com/office/officeart/2005/8/layout/orgChart1"/>
    <dgm:cxn modelId="{00000FA2-B896-45B8-A7A6-38B389963293}" type="presOf" srcId="{41A079A6-AADB-4F9D-92B0-AFBA9558CA70}" destId="{39F5907B-F3F8-4E4E-9456-5C5CB1FED555}" srcOrd="0" destOrd="0" presId="urn:microsoft.com/office/officeart/2005/8/layout/orgChart1"/>
    <dgm:cxn modelId="{EE9D85DC-C1B3-41B6-AC63-B147EFE6341A}" type="presOf" srcId="{8E4B6C4E-E8B7-4482-86A0-45AD0C28E3E6}" destId="{9BEDF6EC-11D5-4FFC-8C3B-601C62C03278}" srcOrd="0" destOrd="0" presId="urn:microsoft.com/office/officeart/2005/8/layout/orgChart1"/>
    <dgm:cxn modelId="{FFF3227A-24A7-4E00-85C8-46D35D535E34}" type="presOf" srcId="{50C19A18-6A30-4392-A02C-85B9BCF040AE}" destId="{90A7E029-8137-41C7-BFB8-D2F00C5B8C20}" srcOrd="0" destOrd="0" presId="urn:microsoft.com/office/officeart/2005/8/layout/orgChart1"/>
    <dgm:cxn modelId="{B04F2E4A-92FE-419D-8499-423D33BBB4A7}" srcId="{695C4727-5043-4215-882E-A206996FC912}" destId="{013FD639-016C-4EBC-8B22-0DF355FD2722}" srcOrd="0" destOrd="0" parTransId="{560EB3B9-83F9-46AC-8108-E24756C6A38C}" sibTransId="{F8CB9718-B5C9-4D14-AE53-251A1212E153}"/>
    <dgm:cxn modelId="{17510EEC-F37D-444E-B4C8-284F29E2FA04}" type="presOf" srcId="{695C4727-5043-4215-882E-A206996FC912}" destId="{3366D577-D3DB-4EDC-B617-F9CD7029ECE8}" srcOrd="1" destOrd="0" presId="urn:microsoft.com/office/officeart/2005/8/layout/orgChart1"/>
    <dgm:cxn modelId="{5CB2015B-1FDF-4211-967C-E5DE11DB19EE}" srcId="{695C4727-5043-4215-882E-A206996FC912}" destId="{31DD584E-6838-4D7F-9AD0-5B613DF41219}" srcOrd="2" destOrd="0" parTransId="{41A079A6-AADB-4F9D-92B0-AFBA9558CA70}" sibTransId="{3752B9F7-2B38-4A0E-9AA6-7635943BC4B1}"/>
    <dgm:cxn modelId="{261BF835-A1E7-42BC-9A2A-3EA16694F1FB}" type="presOf" srcId="{8A79B6A2-247C-4B15-BF5E-3C619B248BC0}" destId="{4AC401E7-5588-433F-A8A0-64327D757262}" srcOrd="0" destOrd="0" presId="urn:microsoft.com/office/officeart/2005/8/layout/orgChart1"/>
    <dgm:cxn modelId="{B5F18849-6CFF-4B75-9FA3-90A3D7255BA4}" srcId="{695C4727-5043-4215-882E-A206996FC912}" destId="{4B7626B6-DD98-4C7E-B211-FB3223EC8C9A}" srcOrd="1" destOrd="0" parTransId="{4F1DCEC3-FFB8-4294-AD84-460F0C4EC88F}" sibTransId="{6FEB7BEE-F9C1-4541-A6C0-4524013CB689}"/>
    <dgm:cxn modelId="{F6E34725-35A2-4DEE-9136-26BF8872D58A}" type="presOf" srcId="{8424D603-E902-4037-A7C2-226AD6FC7109}" destId="{DDF68C2F-2EE6-4103-A886-CAC1A8314E46}" srcOrd="1" destOrd="0" presId="urn:microsoft.com/office/officeart/2005/8/layout/orgChart1"/>
    <dgm:cxn modelId="{50071017-A147-47C8-89F8-5257E464D208}" type="presOf" srcId="{01E213A9-D118-408F-9F29-2BC3D9F6C2AC}" destId="{C3E143A0-0A4E-460C-85BB-B1977FAEBEBA}" srcOrd="1" destOrd="0" presId="urn:microsoft.com/office/officeart/2005/8/layout/orgChart1"/>
    <dgm:cxn modelId="{98BAE787-20D6-4292-9FBE-0FAA1356A2C9}" type="presOf" srcId="{013FD639-016C-4EBC-8B22-0DF355FD2722}" destId="{50D3A540-022F-48CD-8C86-5AFC772A77E6}" srcOrd="0" destOrd="0" presId="urn:microsoft.com/office/officeart/2005/8/layout/orgChart1"/>
    <dgm:cxn modelId="{2254DAA0-B26F-465F-9A07-06DABA56EE92}" srcId="{695C4727-5043-4215-882E-A206996FC912}" destId="{01E213A9-D118-408F-9F29-2BC3D9F6C2AC}" srcOrd="4" destOrd="0" parTransId="{8A79B6A2-247C-4B15-BF5E-3C619B248BC0}" sibTransId="{218E4A90-1EFB-4E33-9459-0CDF1B446B33}"/>
    <dgm:cxn modelId="{EB7D7757-E862-43AA-849E-230EF87500E0}" type="presOf" srcId="{560EB3B9-83F9-46AC-8108-E24756C6A38C}" destId="{93A68D4F-967B-4006-ABF6-9E3CCAB3D20E}" srcOrd="0" destOrd="0" presId="urn:microsoft.com/office/officeart/2005/8/layout/orgChart1"/>
    <dgm:cxn modelId="{81F43FAC-010C-41B7-A129-99C6D280EE49}" type="presOf" srcId="{31DD584E-6838-4D7F-9AD0-5B613DF41219}" destId="{3292A5F5-62B1-4D1C-8254-F3A67577E9B1}" srcOrd="1" destOrd="0" presId="urn:microsoft.com/office/officeart/2005/8/layout/orgChart1"/>
    <dgm:cxn modelId="{084E48A2-9A62-4D20-93A4-DDDD180622F1}" type="presOf" srcId="{8E4B6C4E-E8B7-4482-86A0-45AD0C28E3E6}" destId="{8784C2F0-D5C6-48F6-8D6A-8375EED971E4}" srcOrd="1" destOrd="0" presId="urn:microsoft.com/office/officeart/2005/8/layout/orgChart1"/>
    <dgm:cxn modelId="{78C98345-EC65-4BB6-8BD3-87CB3F4CEA87}" type="presParOf" srcId="{5A8CB313-6FB5-4BE1-951D-117DEA2CC267}" destId="{46234737-F146-4007-A485-8679A4F242E9}" srcOrd="0" destOrd="0" presId="urn:microsoft.com/office/officeart/2005/8/layout/orgChart1"/>
    <dgm:cxn modelId="{5244F592-9C07-4BFE-B457-23BBDDF9283F}" type="presParOf" srcId="{46234737-F146-4007-A485-8679A4F242E9}" destId="{18E68312-6E91-4547-B082-73D13DA72654}" srcOrd="0" destOrd="0" presId="urn:microsoft.com/office/officeart/2005/8/layout/orgChart1"/>
    <dgm:cxn modelId="{461A5C3B-B12C-43BE-A205-ED754E512943}" type="presParOf" srcId="{18E68312-6E91-4547-B082-73D13DA72654}" destId="{50681CB6-ED51-4D6C-A7D0-91E4B72358DF}" srcOrd="0" destOrd="0" presId="urn:microsoft.com/office/officeart/2005/8/layout/orgChart1"/>
    <dgm:cxn modelId="{3D74A718-5BC9-4AAB-BD55-839558C31534}" type="presParOf" srcId="{18E68312-6E91-4547-B082-73D13DA72654}" destId="{3366D577-D3DB-4EDC-B617-F9CD7029ECE8}" srcOrd="1" destOrd="0" presId="urn:microsoft.com/office/officeart/2005/8/layout/orgChart1"/>
    <dgm:cxn modelId="{2ABC29D0-027C-4FD7-88A4-630845E68DCE}" type="presParOf" srcId="{46234737-F146-4007-A485-8679A4F242E9}" destId="{E42F3E37-9039-444C-A0DF-B4F915EE832F}" srcOrd="1" destOrd="0" presId="urn:microsoft.com/office/officeart/2005/8/layout/orgChart1"/>
    <dgm:cxn modelId="{234863B1-D322-4F77-926B-2336EC74E2B8}" type="presParOf" srcId="{E42F3E37-9039-444C-A0DF-B4F915EE832F}" destId="{93A68D4F-967B-4006-ABF6-9E3CCAB3D20E}" srcOrd="0" destOrd="0" presId="urn:microsoft.com/office/officeart/2005/8/layout/orgChart1"/>
    <dgm:cxn modelId="{25F83EE0-A796-49AC-9D1B-D915AC76B674}" type="presParOf" srcId="{E42F3E37-9039-444C-A0DF-B4F915EE832F}" destId="{A4D1A440-7E5E-4A49-80CE-84821ECE586C}" srcOrd="1" destOrd="0" presId="urn:microsoft.com/office/officeart/2005/8/layout/orgChart1"/>
    <dgm:cxn modelId="{CA0FC1DA-AF10-4BFC-865A-1BF40BFD0D0F}" type="presParOf" srcId="{A4D1A440-7E5E-4A49-80CE-84821ECE586C}" destId="{64C4D771-571A-4182-A8AD-82213A3C90D9}" srcOrd="0" destOrd="0" presId="urn:microsoft.com/office/officeart/2005/8/layout/orgChart1"/>
    <dgm:cxn modelId="{5E546A48-A5F8-49DF-9550-BAD923C40A02}" type="presParOf" srcId="{64C4D771-571A-4182-A8AD-82213A3C90D9}" destId="{50D3A540-022F-48CD-8C86-5AFC772A77E6}" srcOrd="0" destOrd="0" presId="urn:microsoft.com/office/officeart/2005/8/layout/orgChart1"/>
    <dgm:cxn modelId="{4117C242-93AD-4F9B-9A5B-8A844952A92B}" type="presParOf" srcId="{64C4D771-571A-4182-A8AD-82213A3C90D9}" destId="{42605470-64AE-42E4-9517-5273C3DA8074}" srcOrd="1" destOrd="0" presId="urn:microsoft.com/office/officeart/2005/8/layout/orgChart1"/>
    <dgm:cxn modelId="{71D70C5A-42ED-4212-AC37-12D3958652A3}" type="presParOf" srcId="{A4D1A440-7E5E-4A49-80CE-84821ECE586C}" destId="{315E0FA5-C952-4E7B-9118-83A5E0294033}" srcOrd="1" destOrd="0" presId="urn:microsoft.com/office/officeart/2005/8/layout/orgChart1"/>
    <dgm:cxn modelId="{E6A831EB-0436-4E57-90D5-EB42339895F8}" type="presParOf" srcId="{A4D1A440-7E5E-4A49-80CE-84821ECE586C}" destId="{9A894177-E4C0-4DC3-B184-C5C1F3BA692E}" srcOrd="2" destOrd="0" presId="urn:microsoft.com/office/officeart/2005/8/layout/orgChart1"/>
    <dgm:cxn modelId="{061E1D75-36D6-4DD1-B796-5974BE6666C5}" type="presParOf" srcId="{E42F3E37-9039-444C-A0DF-B4F915EE832F}" destId="{35DD8A48-D301-4E7F-BF8D-71C30EDDCE26}" srcOrd="2" destOrd="0" presId="urn:microsoft.com/office/officeart/2005/8/layout/orgChart1"/>
    <dgm:cxn modelId="{1E47A859-CB83-4782-9337-D91689FFE13B}" type="presParOf" srcId="{E42F3E37-9039-444C-A0DF-B4F915EE832F}" destId="{6CB4F771-0307-47CF-919E-4F5B348D08C1}" srcOrd="3" destOrd="0" presId="urn:microsoft.com/office/officeart/2005/8/layout/orgChart1"/>
    <dgm:cxn modelId="{8631E71F-6219-4FB4-8097-FC36D7320676}" type="presParOf" srcId="{6CB4F771-0307-47CF-919E-4F5B348D08C1}" destId="{61003787-8474-4169-8561-3BD68ACFAA27}" srcOrd="0" destOrd="0" presId="urn:microsoft.com/office/officeart/2005/8/layout/orgChart1"/>
    <dgm:cxn modelId="{081488B3-0935-44F8-9897-20EC83FB4AC4}" type="presParOf" srcId="{61003787-8474-4169-8561-3BD68ACFAA27}" destId="{2CB72DBD-6F8C-4BCB-B585-73F382451B42}" srcOrd="0" destOrd="0" presId="urn:microsoft.com/office/officeart/2005/8/layout/orgChart1"/>
    <dgm:cxn modelId="{B4BDCFB0-27CE-4BBF-B7C5-7B8E70F9B066}" type="presParOf" srcId="{61003787-8474-4169-8561-3BD68ACFAA27}" destId="{80E870DA-1090-48EA-9AF8-C2C33ABE82AE}" srcOrd="1" destOrd="0" presId="urn:microsoft.com/office/officeart/2005/8/layout/orgChart1"/>
    <dgm:cxn modelId="{E1A70CF0-324A-4A69-8C5A-1ADEB2708A0E}" type="presParOf" srcId="{6CB4F771-0307-47CF-919E-4F5B348D08C1}" destId="{36FE6C03-BE63-4279-A77D-9B70F8AC81F6}" srcOrd="1" destOrd="0" presId="urn:microsoft.com/office/officeart/2005/8/layout/orgChart1"/>
    <dgm:cxn modelId="{CAF1BC0A-1A20-4D48-89D5-1482F9C06958}" type="presParOf" srcId="{36FE6C03-BE63-4279-A77D-9B70F8AC81F6}" destId="{51150A9E-CB77-4BDD-892B-3F665CFC2280}" srcOrd="0" destOrd="0" presId="urn:microsoft.com/office/officeart/2005/8/layout/orgChart1"/>
    <dgm:cxn modelId="{E65D43F6-BC62-4FBD-A1C6-F72A5B9CB127}" type="presParOf" srcId="{36FE6C03-BE63-4279-A77D-9B70F8AC81F6}" destId="{28D7569B-4059-4A2C-AE05-A497DC42A7DC}" srcOrd="1" destOrd="0" presId="urn:microsoft.com/office/officeart/2005/8/layout/orgChart1"/>
    <dgm:cxn modelId="{34A1D1CD-F411-40C8-B41F-C027F51E3EAD}" type="presParOf" srcId="{28D7569B-4059-4A2C-AE05-A497DC42A7DC}" destId="{4FAC45D2-689F-48BB-B6CF-E4E9731BF893}" srcOrd="0" destOrd="0" presId="urn:microsoft.com/office/officeart/2005/8/layout/orgChart1"/>
    <dgm:cxn modelId="{33BE0C86-BB59-44C1-B960-0D3ECE9F3D8B}" type="presParOf" srcId="{4FAC45D2-689F-48BB-B6CF-E4E9731BF893}" destId="{9BEDF6EC-11D5-4FFC-8C3B-601C62C03278}" srcOrd="0" destOrd="0" presId="urn:microsoft.com/office/officeart/2005/8/layout/orgChart1"/>
    <dgm:cxn modelId="{0D80304D-EEC2-40CE-A9A9-D6375CE4A217}" type="presParOf" srcId="{4FAC45D2-689F-48BB-B6CF-E4E9731BF893}" destId="{8784C2F0-D5C6-48F6-8D6A-8375EED971E4}" srcOrd="1" destOrd="0" presId="urn:microsoft.com/office/officeart/2005/8/layout/orgChart1"/>
    <dgm:cxn modelId="{58B0674B-5E9B-4339-87E0-072655077645}" type="presParOf" srcId="{28D7569B-4059-4A2C-AE05-A497DC42A7DC}" destId="{92CA97A6-07EA-4BD4-A4AE-A05E7B957820}" srcOrd="1" destOrd="0" presId="urn:microsoft.com/office/officeart/2005/8/layout/orgChart1"/>
    <dgm:cxn modelId="{FF8EA58B-C78C-4B9D-BDE7-EF548D55EAD7}" type="presParOf" srcId="{28D7569B-4059-4A2C-AE05-A497DC42A7DC}" destId="{B3F620FA-2B9A-4373-AEF9-6951C9D5C3EA}" srcOrd="2" destOrd="0" presId="urn:microsoft.com/office/officeart/2005/8/layout/orgChart1"/>
    <dgm:cxn modelId="{5DBB9310-8585-497B-801D-A265996D1C2A}" type="presParOf" srcId="{6CB4F771-0307-47CF-919E-4F5B348D08C1}" destId="{8A0814E5-896E-4D11-BE9C-FACDAC5E8282}" srcOrd="2" destOrd="0" presId="urn:microsoft.com/office/officeart/2005/8/layout/orgChart1"/>
    <dgm:cxn modelId="{A3217450-9D63-4828-BADF-7319412DB892}" type="presParOf" srcId="{E42F3E37-9039-444C-A0DF-B4F915EE832F}" destId="{39F5907B-F3F8-4E4E-9456-5C5CB1FED555}" srcOrd="4" destOrd="0" presId="urn:microsoft.com/office/officeart/2005/8/layout/orgChart1"/>
    <dgm:cxn modelId="{BB5FE419-AC2E-437D-AB00-6F52CE85E36C}" type="presParOf" srcId="{E42F3E37-9039-444C-A0DF-B4F915EE832F}" destId="{0EC3E8A5-8305-426D-85E8-EBD5898BBC0E}" srcOrd="5" destOrd="0" presId="urn:microsoft.com/office/officeart/2005/8/layout/orgChart1"/>
    <dgm:cxn modelId="{9F329EF7-5FCD-455D-B504-4E70A06A7B51}" type="presParOf" srcId="{0EC3E8A5-8305-426D-85E8-EBD5898BBC0E}" destId="{F562526A-CD34-4D23-8EB1-414074CEF033}" srcOrd="0" destOrd="0" presId="urn:microsoft.com/office/officeart/2005/8/layout/orgChart1"/>
    <dgm:cxn modelId="{028976FA-5D4E-4F3F-846D-A568B955ECDF}" type="presParOf" srcId="{F562526A-CD34-4D23-8EB1-414074CEF033}" destId="{ACD73098-F6CA-4744-B729-8CFF74C679DF}" srcOrd="0" destOrd="0" presId="urn:microsoft.com/office/officeart/2005/8/layout/orgChart1"/>
    <dgm:cxn modelId="{3716198E-A7DB-450A-9599-EF27385EE25F}" type="presParOf" srcId="{F562526A-CD34-4D23-8EB1-414074CEF033}" destId="{3292A5F5-62B1-4D1C-8254-F3A67577E9B1}" srcOrd="1" destOrd="0" presId="urn:microsoft.com/office/officeart/2005/8/layout/orgChart1"/>
    <dgm:cxn modelId="{A97BBC7A-D272-4230-BAF7-1AC3A5C675C9}" type="presParOf" srcId="{0EC3E8A5-8305-426D-85E8-EBD5898BBC0E}" destId="{F628C566-C580-4012-8940-1756679A1FEF}" srcOrd="1" destOrd="0" presId="urn:microsoft.com/office/officeart/2005/8/layout/orgChart1"/>
    <dgm:cxn modelId="{0E8D3BB0-5CF7-42A0-BC14-8728DE9BAD3C}" type="presParOf" srcId="{0EC3E8A5-8305-426D-85E8-EBD5898BBC0E}" destId="{D1840A50-8C9B-4A35-B8AD-A3174E7C963B}" srcOrd="2" destOrd="0" presId="urn:microsoft.com/office/officeart/2005/8/layout/orgChart1"/>
    <dgm:cxn modelId="{F2DEC4E9-D6BD-409B-A33F-A257BDC407D4}" type="presParOf" srcId="{E42F3E37-9039-444C-A0DF-B4F915EE832F}" destId="{90A7E029-8137-41C7-BFB8-D2F00C5B8C20}" srcOrd="6" destOrd="0" presId="urn:microsoft.com/office/officeart/2005/8/layout/orgChart1"/>
    <dgm:cxn modelId="{1BF891FD-4355-4905-8E89-913721CE1D31}" type="presParOf" srcId="{E42F3E37-9039-444C-A0DF-B4F915EE832F}" destId="{420EBCE1-424F-405A-8E1C-CD2479CEB566}" srcOrd="7" destOrd="0" presId="urn:microsoft.com/office/officeart/2005/8/layout/orgChart1"/>
    <dgm:cxn modelId="{EC73C02D-A6F0-4099-B32B-EDDA4162F0BC}" type="presParOf" srcId="{420EBCE1-424F-405A-8E1C-CD2479CEB566}" destId="{2AFF670D-4E73-49DC-A642-8F16861B8113}" srcOrd="0" destOrd="0" presId="urn:microsoft.com/office/officeart/2005/8/layout/orgChart1"/>
    <dgm:cxn modelId="{45BBA005-ACC5-4320-8886-E179D96688E4}" type="presParOf" srcId="{2AFF670D-4E73-49DC-A642-8F16861B8113}" destId="{1850C267-FB1B-4B6B-862F-48CC61842EEC}" srcOrd="0" destOrd="0" presId="urn:microsoft.com/office/officeart/2005/8/layout/orgChart1"/>
    <dgm:cxn modelId="{88EB1F2F-183C-4369-8F28-3D5DA66159E5}" type="presParOf" srcId="{2AFF670D-4E73-49DC-A642-8F16861B8113}" destId="{DDF68C2F-2EE6-4103-A886-CAC1A8314E46}" srcOrd="1" destOrd="0" presId="urn:microsoft.com/office/officeart/2005/8/layout/orgChart1"/>
    <dgm:cxn modelId="{4CE7B2CF-3BDA-4868-A128-F6D41417E3D1}" type="presParOf" srcId="{420EBCE1-424F-405A-8E1C-CD2479CEB566}" destId="{FEBEA727-DC90-489D-8E43-45B3582F7B49}" srcOrd="1" destOrd="0" presId="urn:microsoft.com/office/officeart/2005/8/layout/orgChart1"/>
    <dgm:cxn modelId="{ECCE56CB-FC63-413F-BB65-8FCFA2ECEF1E}" type="presParOf" srcId="{420EBCE1-424F-405A-8E1C-CD2479CEB566}" destId="{0975DB85-C30B-47A9-BFF4-3AD7A6D30DFA}" srcOrd="2" destOrd="0" presId="urn:microsoft.com/office/officeart/2005/8/layout/orgChart1"/>
    <dgm:cxn modelId="{468633EF-87CD-40F3-800D-D26641FE53D5}" type="presParOf" srcId="{E42F3E37-9039-444C-A0DF-B4F915EE832F}" destId="{4AC401E7-5588-433F-A8A0-64327D757262}" srcOrd="8" destOrd="0" presId="urn:microsoft.com/office/officeart/2005/8/layout/orgChart1"/>
    <dgm:cxn modelId="{64125C32-4ED1-4CD9-84F5-9E405643B18E}" type="presParOf" srcId="{E42F3E37-9039-444C-A0DF-B4F915EE832F}" destId="{FF402FC2-36E4-4902-90CE-0BFFFB833958}" srcOrd="9" destOrd="0" presId="urn:microsoft.com/office/officeart/2005/8/layout/orgChart1"/>
    <dgm:cxn modelId="{3AB1AEEB-FF9F-41B6-BF12-8C526ECBD002}" type="presParOf" srcId="{FF402FC2-36E4-4902-90CE-0BFFFB833958}" destId="{5018E40D-C634-4B4C-808F-4ED07DC47CA7}" srcOrd="0" destOrd="0" presId="urn:microsoft.com/office/officeart/2005/8/layout/orgChart1"/>
    <dgm:cxn modelId="{8C4E1245-60D1-4B1D-8E14-74621F79782A}" type="presParOf" srcId="{5018E40D-C634-4B4C-808F-4ED07DC47CA7}" destId="{C09D68EE-7C81-47FC-A8FE-496921354BF7}" srcOrd="0" destOrd="0" presId="urn:microsoft.com/office/officeart/2005/8/layout/orgChart1"/>
    <dgm:cxn modelId="{8B04DF3B-6D02-45CA-87EC-B19C22A48273}" type="presParOf" srcId="{5018E40D-C634-4B4C-808F-4ED07DC47CA7}" destId="{C3E143A0-0A4E-460C-85BB-B1977FAEBEBA}" srcOrd="1" destOrd="0" presId="urn:microsoft.com/office/officeart/2005/8/layout/orgChart1"/>
    <dgm:cxn modelId="{6F97A22A-559E-4F65-AAB5-1EE723C5881E}" type="presParOf" srcId="{FF402FC2-36E4-4902-90CE-0BFFFB833958}" destId="{71BCA917-6DA9-40BF-A0CF-00427D099C3F}" srcOrd="1" destOrd="0" presId="urn:microsoft.com/office/officeart/2005/8/layout/orgChart1"/>
    <dgm:cxn modelId="{2F84135C-AC71-4274-A656-370B2B1B353E}" type="presParOf" srcId="{FF402FC2-36E4-4902-90CE-0BFFFB833958}" destId="{3D2A161A-F28A-411A-8C1C-906AF0B5A921}" srcOrd="2" destOrd="0" presId="urn:microsoft.com/office/officeart/2005/8/layout/orgChart1"/>
    <dgm:cxn modelId="{84236A05-3C99-4950-837D-F01C4C0B5D3F}" type="presParOf" srcId="{46234737-F146-4007-A485-8679A4F242E9}" destId="{30D134F0-D806-4C7B-8BD4-1C156259929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8E81BA-40C8-4296-B10F-595513E937E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24F8C93F-2284-4A94-A211-04C174E395F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Westwood Property Management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Hoil Crowe</a:t>
          </a:r>
        </a:p>
      </dgm:t>
    </dgm:pt>
    <dgm:pt modelId="{25776CE6-DAAA-4115-B002-D86E7539DA0E}" type="parTrans" cxnId="{12B99475-8707-4684-B79C-C75333AB6CE8}">
      <dgm:prSet/>
      <dgm:spPr/>
      <dgm:t>
        <a:bodyPr/>
        <a:lstStyle/>
        <a:p>
          <a:endParaRPr lang="en-US" sz="2400" b="0"/>
        </a:p>
      </dgm:t>
    </dgm:pt>
    <dgm:pt modelId="{6E4822A1-CB37-4F48-BEDC-9DBAE243D00E}" type="sibTrans" cxnId="{12B99475-8707-4684-B79C-C75333AB6CE8}">
      <dgm:prSet/>
      <dgm:spPr/>
      <dgm:t>
        <a:bodyPr/>
        <a:lstStyle/>
        <a:p>
          <a:endParaRPr lang="en-US" sz="2400" b="0"/>
        </a:p>
      </dgm:t>
    </dgm:pt>
    <dgm:pt modelId="{D6BC2F48-F6A3-4401-B55B-FF9E07F9CA2B}" type="pres">
      <dgm:prSet presAssocID="{098E81BA-40C8-4296-B10F-595513E937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ADC079-0083-4BF0-9C54-025C8DF47829}" type="pres">
      <dgm:prSet presAssocID="{24F8C93F-2284-4A94-A211-04C174E395F0}" presName="hierRoot1" presStyleCnt="0">
        <dgm:presLayoutVars>
          <dgm:hierBranch/>
        </dgm:presLayoutVars>
      </dgm:prSet>
      <dgm:spPr/>
    </dgm:pt>
    <dgm:pt modelId="{62A2F374-1875-4F51-919F-36BF9A5501C4}" type="pres">
      <dgm:prSet presAssocID="{24F8C93F-2284-4A94-A211-04C174E395F0}" presName="rootComposite1" presStyleCnt="0"/>
      <dgm:spPr/>
    </dgm:pt>
    <dgm:pt modelId="{FD6B5C09-4E0E-472E-AB87-F90C7A432C46}" type="pres">
      <dgm:prSet presAssocID="{24F8C93F-2284-4A94-A211-04C174E395F0}" presName="rootText1" presStyleLbl="node0" presStyleIdx="0" presStyleCnt="1" custScaleX="969467" custScaleY="28877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CD481A-B761-4945-87BC-DD846571363B}" type="pres">
      <dgm:prSet presAssocID="{24F8C93F-2284-4A94-A211-04C174E395F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1EB30316-95D9-4950-8604-D41D1AE29571}" type="pres">
      <dgm:prSet presAssocID="{24F8C93F-2284-4A94-A211-04C174E395F0}" presName="hierChild2" presStyleCnt="0"/>
      <dgm:spPr/>
    </dgm:pt>
    <dgm:pt modelId="{B801C814-CF77-4D56-B723-9F0CD6516F6C}" type="pres">
      <dgm:prSet presAssocID="{24F8C93F-2284-4A94-A211-04C174E395F0}" presName="hierChild3" presStyleCnt="0"/>
      <dgm:spPr/>
    </dgm:pt>
  </dgm:ptLst>
  <dgm:cxnLst>
    <dgm:cxn modelId="{63B382D0-3AEB-4864-8AD6-E44825CDD82D}" type="presOf" srcId="{098E81BA-40C8-4296-B10F-595513E937E8}" destId="{D6BC2F48-F6A3-4401-B55B-FF9E07F9CA2B}" srcOrd="0" destOrd="0" presId="urn:microsoft.com/office/officeart/2005/8/layout/orgChart1"/>
    <dgm:cxn modelId="{C525D2F2-550C-40BB-96E8-5937AB657C7A}" type="presOf" srcId="{24F8C93F-2284-4A94-A211-04C174E395F0}" destId="{FD6B5C09-4E0E-472E-AB87-F90C7A432C46}" srcOrd="0" destOrd="0" presId="urn:microsoft.com/office/officeart/2005/8/layout/orgChart1"/>
    <dgm:cxn modelId="{CC4E7AC7-4EF8-44F0-B249-478985068740}" type="presOf" srcId="{24F8C93F-2284-4A94-A211-04C174E395F0}" destId="{DFCD481A-B761-4945-87BC-DD846571363B}" srcOrd="1" destOrd="0" presId="urn:microsoft.com/office/officeart/2005/8/layout/orgChart1"/>
    <dgm:cxn modelId="{12B99475-8707-4684-B79C-C75333AB6CE8}" srcId="{098E81BA-40C8-4296-B10F-595513E937E8}" destId="{24F8C93F-2284-4A94-A211-04C174E395F0}" srcOrd="0" destOrd="0" parTransId="{25776CE6-DAAA-4115-B002-D86E7539DA0E}" sibTransId="{6E4822A1-CB37-4F48-BEDC-9DBAE243D00E}"/>
    <dgm:cxn modelId="{481B1328-7444-4FE9-AE0C-4772B571AB4D}" type="presParOf" srcId="{D6BC2F48-F6A3-4401-B55B-FF9E07F9CA2B}" destId="{A4ADC079-0083-4BF0-9C54-025C8DF47829}" srcOrd="0" destOrd="0" presId="urn:microsoft.com/office/officeart/2005/8/layout/orgChart1"/>
    <dgm:cxn modelId="{B9C25F8A-1DDE-4709-A507-53113A50454F}" type="presParOf" srcId="{A4ADC079-0083-4BF0-9C54-025C8DF47829}" destId="{62A2F374-1875-4F51-919F-36BF9A5501C4}" srcOrd="0" destOrd="0" presId="urn:microsoft.com/office/officeart/2005/8/layout/orgChart1"/>
    <dgm:cxn modelId="{E72136CD-75FC-4AC4-ADDB-FAEC7DD9712F}" type="presParOf" srcId="{62A2F374-1875-4F51-919F-36BF9A5501C4}" destId="{FD6B5C09-4E0E-472E-AB87-F90C7A432C46}" srcOrd="0" destOrd="0" presId="urn:microsoft.com/office/officeart/2005/8/layout/orgChart1"/>
    <dgm:cxn modelId="{523A032D-415F-4918-9DF6-8E2453008FCE}" type="presParOf" srcId="{62A2F374-1875-4F51-919F-36BF9A5501C4}" destId="{DFCD481A-B761-4945-87BC-DD846571363B}" srcOrd="1" destOrd="0" presId="urn:microsoft.com/office/officeart/2005/8/layout/orgChart1"/>
    <dgm:cxn modelId="{4DC32FF5-019C-4124-B110-3EE1A023DF01}" type="presParOf" srcId="{A4ADC079-0083-4BF0-9C54-025C8DF47829}" destId="{1EB30316-95D9-4950-8604-D41D1AE29571}" srcOrd="1" destOrd="0" presId="urn:microsoft.com/office/officeart/2005/8/layout/orgChart1"/>
    <dgm:cxn modelId="{F7EC4EF6-C08F-47DB-B8C1-7E0AE8CADA50}" type="presParOf" srcId="{A4ADC079-0083-4BF0-9C54-025C8DF47829}" destId="{B801C814-CF77-4D56-B723-9F0CD6516F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9565FC-ADCB-4C69-AC94-FDFA3DD8B23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695C4727-5043-4215-882E-A206996FC912}">
      <dgm:prSet custT="1"/>
      <dgm:spPr/>
      <dgm:t>
        <a:bodyPr/>
        <a:lstStyle/>
        <a:p>
          <a:pPr rtl="0" eaLnBrk="1" latinLnBrk="0"/>
          <a:r>
            <a:rPr lang="en-US" sz="2400" b="1" baseline="0" dirty="0">
              <a:solidFill>
                <a:schemeClr val="tx1"/>
              </a:solidFill>
            </a:rPr>
            <a:t>President, Mario Crucini</a:t>
          </a:r>
        </a:p>
      </dgm:t>
    </dgm:pt>
    <dgm:pt modelId="{30A2221C-D1DB-4259-9964-DB83CA8F7B31}" type="parTrans" cxnId="{C15E27CB-8041-4FEA-A0E1-DA7E664B3FC0}">
      <dgm:prSet/>
      <dgm:spPr/>
      <dgm:t>
        <a:bodyPr/>
        <a:lstStyle/>
        <a:p>
          <a:endParaRPr lang="en-US"/>
        </a:p>
      </dgm:t>
    </dgm:pt>
    <dgm:pt modelId="{CF0F2B26-D3FE-4EAD-BEEF-65F36A258314}" type="sibTrans" cxnId="{C15E27CB-8041-4FEA-A0E1-DA7E664B3FC0}">
      <dgm:prSet/>
      <dgm:spPr/>
      <dgm:t>
        <a:bodyPr/>
        <a:lstStyle/>
        <a:p>
          <a:endParaRPr lang="en-US"/>
        </a:p>
      </dgm:t>
    </dgm:pt>
    <dgm:pt modelId="{013FD639-016C-4EBC-8B22-0DF355FD2722}">
      <dgm:prSet custT="1"/>
      <dgm:spPr/>
      <dgm:t>
        <a:bodyPr/>
        <a:lstStyle/>
        <a:p>
          <a:pPr rtl="0" eaLnBrk="1" latinLnBrk="0"/>
          <a:r>
            <a:rPr lang="en-US" sz="2400" b="1" baseline="0" dirty="0">
              <a:solidFill>
                <a:schemeClr val="tx1"/>
              </a:solidFill>
            </a:rPr>
            <a:t>Treasurer, Doug Owen</a:t>
          </a:r>
        </a:p>
      </dgm:t>
    </dgm:pt>
    <dgm:pt modelId="{560EB3B9-83F9-46AC-8108-E24756C6A38C}" type="parTrans" cxnId="{B04F2E4A-92FE-419D-8499-423D33BBB4A7}">
      <dgm:prSet/>
      <dgm:spPr/>
      <dgm:t>
        <a:bodyPr/>
        <a:lstStyle/>
        <a:p>
          <a:endParaRPr lang="en-US"/>
        </a:p>
      </dgm:t>
    </dgm:pt>
    <dgm:pt modelId="{F8CB9718-B5C9-4D14-AE53-251A1212E153}" type="sibTrans" cxnId="{B04F2E4A-92FE-419D-8499-423D33BBB4A7}">
      <dgm:prSet/>
      <dgm:spPr/>
      <dgm:t>
        <a:bodyPr/>
        <a:lstStyle/>
        <a:p>
          <a:endParaRPr lang="en-US"/>
        </a:p>
      </dgm:t>
    </dgm:pt>
    <dgm:pt modelId="{31DD584E-6838-4D7F-9AD0-5B613DF41219}">
      <dgm:prSet custT="1"/>
      <dgm:spPr/>
      <dgm:t>
        <a:bodyPr/>
        <a:lstStyle/>
        <a:p>
          <a:pPr rtl="0" eaLnBrk="1" latinLnBrk="0"/>
          <a:r>
            <a:rPr lang="en-US" sz="2000" b="1" baseline="0" dirty="0">
              <a:solidFill>
                <a:schemeClr val="tx1"/>
              </a:solidFill>
            </a:rPr>
            <a:t>Committee Liaison,</a:t>
          </a:r>
        </a:p>
        <a:p>
          <a:pPr rtl="0" eaLnBrk="1" latinLnBrk="0"/>
          <a:r>
            <a:rPr lang="en-US" sz="2000" b="1" baseline="0" dirty="0">
              <a:solidFill>
                <a:schemeClr val="tx1"/>
              </a:solidFill>
            </a:rPr>
            <a:t>Suzie Umphres </a:t>
          </a:r>
        </a:p>
      </dgm:t>
    </dgm:pt>
    <dgm:pt modelId="{41A079A6-AADB-4F9D-92B0-AFBA9558CA70}" type="parTrans" cxnId="{5CB2015B-1FDF-4211-967C-E5DE11DB19EE}">
      <dgm:prSet/>
      <dgm:spPr/>
      <dgm:t>
        <a:bodyPr/>
        <a:lstStyle/>
        <a:p>
          <a:endParaRPr lang="en-US"/>
        </a:p>
      </dgm:t>
    </dgm:pt>
    <dgm:pt modelId="{3752B9F7-2B38-4A0E-9AA6-7635943BC4B1}" type="sibTrans" cxnId="{5CB2015B-1FDF-4211-967C-E5DE11DB19EE}">
      <dgm:prSet/>
      <dgm:spPr/>
      <dgm:t>
        <a:bodyPr/>
        <a:lstStyle/>
        <a:p>
          <a:endParaRPr lang="en-US"/>
        </a:p>
      </dgm:t>
    </dgm:pt>
    <dgm:pt modelId="{4B7626B6-DD98-4C7E-B211-FB3223EC8C9A}">
      <dgm:prSet custT="1"/>
      <dgm:spPr/>
      <dgm:t>
        <a:bodyPr/>
        <a:lstStyle/>
        <a:p>
          <a:pPr rtl="0" eaLnBrk="1" latinLnBrk="0"/>
          <a:r>
            <a:rPr lang="en-US" sz="2400" b="1" baseline="0" dirty="0">
              <a:solidFill>
                <a:schemeClr val="tx1"/>
              </a:solidFill>
            </a:rPr>
            <a:t>Secretary, Jay Hollis </a:t>
          </a:r>
        </a:p>
      </dgm:t>
    </dgm:pt>
    <dgm:pt modelId="{4F1DCEC3-FFB8-4294-AD84-460F0C4EC88F}" type="parTrans" cxnId="{B5F18849-6CFF-4B75-9FA3-90A3D7255BA4}">
      <dgm:prSet/>
      <dgm:spPr/>
      <dgm:t>
        <a:bodyPr/>
        <a:lstStyle/>
        <a:p>
          <a:endParaRPr lang="en-US"/>
        </a:p>
      </dgm:t>
    </dgm:pt>
    <dgm:pt modelId="{6FEB7BEE-F9C1-4541-A6C0-4524013CB689}" type="sibTrans" cxnId="{B5F18849-6CFF-4B75-9FA3-90A3D7255BA4}">
      <dgm:prSet/>
      <dgm:spPr/>
      <dgm:t>
        <a:bodyPr/>
        <a:lstStyle/>
        <a:p>
          <a:endParaRPr lang="en-US"/>
        </a:p>
      </dgm:t>
    </dgm:pt>
    <dgm:pt modelId="{B7F305A3-06D4-4AF2-975D-E926E7472F8E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baseline="0" dirty="0">
              <a:solidFill>
                <a:schemeClr val="tx1"/>
              </a:solidFill>
            </a:rPr>
            <a:t>At-Large Member, </a:t>
          </a:r>
        </a:p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baseline="0" dirty="0">
              <a:solidFill>
                <a:schemeClr val="tx1"/>
              </a:solidFill>
            </a:rPr>
            <a:t>John Algee</a:t>
          </a:r>
        </a:p>
      </dgm:t>
    </dgm:pt>
    <dgm:pt modelId="{6F99CB6C-BA98-4FFB-9960-4AF60147B3CA}" type="parTrans" cxnId="{B0C7B4A9-CB6C-4605-942F-1FB222ECE357}">
      <dgm:prSet/>
      <dgm:spPr/>
      <dgm:t>
        <a:bodyPr/>
        <a:lstStyle/>
        <a:p>
          <a:endParaRPr lang="en-US"/>
        </a:p>
      </dgm:t>
    </dgm:pt>
    <dgm:pt modelId="{C156DB70-DDC5-42D3-A523-1D1F038AD7FF}" type="sibTrans" cxnId="{B0C7B4A9-CB6C-4605-942F-1FB222ECE357}">
      <dgm:prSet/>
      <dgm:spPr/>
      <dgm:t>
        <a:bodyPr/>
        <a:lstStyle/>
        <a:p>
          <a:endParaRPr lang="en-US"/>
        </a:p>
      </dgm:t>
    </dgm:pt>
    <dgm:pt modelId="{5A8CB313-6FB5-4BE1-951D-117DEA2CC267}" type="pres">
      <dgm:prSet presAssocID="{819565FC-ADCB-4C69-AC94-FDFA3DD8B2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6234737-F146-4007-A485-8679A4F242E9}" type="pres">
      <dgm:prSet presAssocID="{695C4727-5043-4215-882E-A206996FC912}" presName="hierRoot1" presStyleCnt="0">
        <dgm:presLayoutVars>
          <dgm:hierBranch val="r"/>
        </dgm:presLayoutVars>
      </dgm:prSet>
      <dgm:spPr/>
    </dgm:pt>
    <dgm:pt modelId="{18E68312-6E91-4547-B082-73D13DA72654}" type="pres">
      <dgm:prSet presAssocID="{695C4727-5043-4215-882E-A206996FC912}" presName="rootComposite1" presStyleCnt="0"/>
      <dgm:spPr/>
    </dgm:pt>
    <dgm:pt modelId="{50681CB6-ED51-4D6C-A7D0-91E4B72358DF}" type="pres">
      <dgm:prSet presAssocID="{695C4727-5043-4215-882E-A206996FC912}" presName="rootText1" presStyleLbl="node0" presStyleIdx="0" presStyleCnt="1" custScaleX="253734" custScaleY="81428" custLinFactNeighborX="4519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366D577-D3DB-4EDC-B617-F9CD7029ECE8}" type="pres">
      <dgm:prSet presAssocID="{695C4727-5043-4215-882E-A206996FC912}" presName="rootConnector1" presStyleLbl="node1" presStyleIdx="0" presStyleCnt="0"/>
      <dgm:spPr/>
      <dgm:t>
        <a:bodyPr/>
        <a:lstStyle/>
        <a:p>
          <a:endParaRPr lang="en-US"/>
        </a:p>
      </dgm:t>
    </dgm:pt>
    <dgm:pt modelId="{E42F3E37-9039-444C-A0DF-B4F915EE832F}" type="pres">
      <dgm:prSet presAssocID="{695C4727-5043-4215-882E-A206996FC912}" presName="hierChild2" presStyleCnt="0"/>
      <dgm:spPr/>
    </dgm:pt>
    <dgm:pt modelId="{93A68D4F-967B-4006-ABF6-9E3CCAB3D20E}" type="pres">
      <dgm:prSet presAssocID="{560EB3B9-83F9-46AC-8108-E24756C6A38C}" presName="Name50" presStyleLbl="parChTrans1D2" presStyleIdx="0" presStyleCnt="4"/>
      <dgm:spPr/>
      <dgm:t>
        <a:bodyPr/>
        <a:lstStyle/>
        <a:p>
          <a:endParaRPr lang="en-US"/>
        </a:p>
      </dgm:t>
    </dgm:pt>
    <dgm:pt modelId="{A4D1A440-7E5E-4A49-80CE-84821ECE586C}" type="pres">
      <dgm:prSet presAssocID="{013FD639-016C-4EBC-8B22-0DF355FD2722}" presName="hierRoot2" presStyleCnt="0">
        <dgm:presLayoutVars>
          <dgm:hierBranch/>
        </dgm:presLayoutVars>
      </dgm:prSet>
      <dgm:spPr/>
    </dgm:pt>
    <dgm:pt modelId="{64C4D771-571A-4182-A8AD-82213A3C90D9}" type="pres">
      <dgm:prSet presAssocID="{013FD639-016C-4EBC-8B22-0DF355FD2722}" presName="rootComposite" presStyleCnt="0"/>
      <dgm:spPr/>
    </dgm:pt>
    <dgm:pt modelId="{50D3A540-022F-48CD-8C86-5AFC772A77E6}" type="pres">
      <dgm:prSet presAssocID="{013FD639-016C-4EBC-8B22-0DF355FD2722}" presName="rootText" presStyleLbl="node2" presStyleIdx="0" presStyleCnt="4" custScaleX="233417" custScaleY="70722" custLinFactNeighborX="-19658" custLinFactNeighborY="27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605470-64AE-42E4-9517-5273C3DA8074}" type="pres">
      <dgm:prSet presAssocID="{013FD639-016C-4EBC-8B22-0DF355FD2722}" presName="rootConnector" presStyleLbl="node2" presStyleIdx="0" presStyleCnt="4"/>
      <dgm:spPr/>
      <dgm:t>
        <a:bodyPr/>
        <a:lstStyle/>
        <a:p>
          <a:endParaRPr lang="en-US"/>
        </a:p>
      </dgm:t>
    </dgm:pt>
    <dgm:pt modelId="{315E0FA5-C952-4E7B-9118-83A5E0294033}" type="pres">
      <dgm:prSet presAssocID="{013FD639-016C-4EBC-8B22-0DF355FD2722}" presName="hierChild4" presStyleCnt="0"/>
      <dgm:spPr/>
    </dgm:pt>
    <dgm:pt modelId="{9A894177-E4C0-4DC3-B184-C5C1F3BA692E}" type="pres">
      <dgm:prSet presAssocID="{013FD639-016C-4EBC-8B22-0DF355FD2722}" presName="hierChild5" presStyleCnt="0"/>
      <dgm:spPr/>
    </dgm:pt>
    <dgm:pt modelId="{35DD8A48-D301-4E7F-BF8D-71C30EDDCE26}" type="pres">
      <dgm:prSet presAssocID="{4F1DCEC3-FFB8-4294-AD84-460F0C4EC88F}" presName="Name50" presStyleLbl="parChTrans1D2" presStyleIdx="1" presStyleCnt="4"/>
      <dgm:spPr/>
      <dgm:t>
        <a:bodyPr/>
        <a:lstStyle/>
        <a:p>
          <a:endParaRPr lang="en-US"/>
        </a:p>
      </dgm:t>
    </dgm:pt>
    <dgm:pt modelId="{6CB4F771-0307-47CF-919E-4F5B348D08C1}" type="pres">
      <dgm:prSet presAssocID="{4B7626B6-DD98-4C7E-B211-FB3223EC8C9A}" presName="hierRoot2" presStyleCnt="0">
        <dgm:presLayoutVars>
          <dgm:hierBranch val="init"/>
        </dgm:presLayoutVars>
      </dgm:prSet>
      <dgm:spPr/>
    </dgm:pt>
    <dgm:pt modelId="{61003787-8474-4169-8561-3BD68ACFAA27}" type="pres">
      <dgm:prSet presAssocID="{4B7626B6-DD98-4C7E-B211-FB3223EC8C9A}" presName="rootComposite" presStyleCnt="0"/>
      <dgm:spPr/>
    </dgm:pt>
    <dgm:pt modelId="{2CB72DBD-6F8C-4BCB-B585-73F382451B42}" type="pres">
      <dgm:prSet presAssocID="{4B7626B6-DD98-4C7E-B211-FB3223EC8C9A}" presName="rootText" presStyleLbl="node2" presStyleIdx="1" presStyleCnt="4" custScaleX="240624" custScaleY="82701" custLinFactNeighborX="-19658" custLinFactNeighborY="-566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E870DA-1090-48EA-9AF8-C2C33ABE82AE}" type="pres">
      <dgm:prSet presAssocID="{4B7626B6-DD98-4C7E-B211-FB3223EC8C9A}" presName="rootConnector" presStyleLbl="node2" presStyleIdx="1" presStyleCnt="4"/>
      <dgm:spPr/>
      <dgm:t>
        <a:bodyPr/>
        <a:lstStyle/>
        <a:p>
          <a:endParaRPr lang="en-US"/>
        </a:p>
      </dgm:t>
    </dgm:pt>
    <dgm:pt modelId="{36FE6C03-BE63-4279-A77D-9B70F8AC81F6}" type="pres">
      <dgm:prSet presAssocID="{4B7626B6-DD98-4C7E-B211-FB3223EC8C9A}" presName="hierChild4" presStyleCnt="0"/>
      <dgm:spPr/>
    </dgm:pt>
    <dgm:pt modelId="{8A0814E5-896E-4D11-BE9C-FACDAC5E8282}" type="pres">
      <dgm:prSet presAssocID="{4B7626B6-DD98-4C7E-B211-FB3223EC8C9A}" presName="hierChild5" presStyleCnt="0"/>
      <dgm:spPr/>
    </dgm:pt>
    <dgm:pt modelId="{39F5907B-F3F8-4E4E-9456-5C5CB1FED555}" type="pres">
      <dgm:prSet presAssocID="{41A079A6-AADB-4F9D-92B0-AFBA9558CA70}" presName="Name50" presStyleLbl="parChTrans1D2" presStyleIdx="2" presStyleCnt="4"/>
      <dgm:spPr/>
      <dgm:t>
        <a:bodyPr/>
        <a:lstStyle/>
        <a:p>
          <a:endParaRPr lang="en-US"/>
        </a:p>
      </dgm:t>
    </dgm:pt>
    <dgm:pt modelId="{0EC3E8A5-8305-426D-85E8-EBD5898BBC0E}" type="pres">
      <dgm:prSet presAssocID="{31DD584E-6838-4D7F-9AD0-5B613DF41219}" presName="hierRoot2" presStyleCnt="0">
        <dgm:presLayoutVars>
          <dgm:hierBranch/>
        </dgm:presLayoutVars>
      </dgm:prSet>
      <dgm:spPr/>
    </dgm:pt>
    <dgm:pt modelId="{F562526A-CD34-4D23-8EB1-414074CEF033}" type="pres">
      <dgm:prSet presAssocID="{31DD584E-6838-4D7F-9AD0-5B613DF41219}" presName="rootComposite" presStyleCnt="0"/>
      <dgm:spPr/>
    </dgm:pt>
    <dgm:pt modelId="{ACD73098-F6CA-4744-B729-8CFF74C679DF}" type="pres">
      <dgm:prSet presAssocID="{31DD584E-6838-4D7F-9AD0-5B613DF41219}" presName="rootText" presStyleLbl="node2" presStyleIdx="2" presStyleCnt="4" custScaleX="219971" custScaleY="1073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92A5F5-62B1-4D1C-8254-F3A67577E9B1}" type="pres">
      <dgm:prSet presAssocID="{31DD584E-6838-4D7F-9AD0-5B613DF41219}" presName="rootConnector" presStyleLbl="node2" presStyleIdx="2" presStyleCnt="4"/>
      <dgm:spPr/>
      <dgm:t>
        <a:bodyPr/>
        <a:lstStyle/>
        <a:p>
          <a:endParaRPr lang="en-US"/>
        </a:p>
      </dgm:t>
    </dgm:pt>
    <dgm:pt modelId="{F628C566-C580-4012-8940-1756679A1FEF}" type="pres">
      <dgm:prSet presAssocID="{31DD584E-6838-4D7F-9AD0-5B613DF41219}" presName="hierChild4" presStyleCnt="0"/>
      <dgm:spPr/>
    </dgm:pt>
    <dgm:pt modelId="{D1840A50-8C9B-4A35-B8AD-A3174E7C963B}" type="pres">
      <dgm:prSet presAssocID="{31DD584E-6838-4D7F-9AD0-5B613DF41219}" presName="hierChild5" presStyleCnt="0"/>
      <dgm:spPr/>
    </dgm:pt>
    <dgm:pt modelId="{2E5B76CF-14EB-4582-AEBF-20D1268C039D}" type="pres">
      <dgm:prSet presAssocID="{6F99CB6C-BA98-4FFB-9960-4AF60147B3CA}" presName="Name50" presStyleLbl="parChTrans1D2" presStyleIdx="3" presStyleCnt="4"/>
      <dgm:spPr/>
      <dgm:t>
        <a:bodyPr/>
        <a:lstStyle/>
        <a:p>
          <a:endParaRPr lang="en-US"/>
        </a:p>
      </dgm:t>
    </dgm:pt>
    <dgm:pt modelId="{89A3E17B-FDBA-4B0B-B2DF-AED178096217}" type="pres">
      <dgm:prSet presAssocID="{B7F305A3-06D4-4AF2-975D-E926E7472F8E}" presName="hierRoot2" presStyleCnt="0">
        <dgm:presLayoutVars>
          <dgm:hierBranch val="init"/>
        </dgm:presLayoutVars>
      </dgm:prSet>
      <dgm:spPr/>
    </dgm:pt>
    <dgm:pt modelId="{01DA7B33-D421-4CA7-81C0-F603D4746107}" type="pres">
      <dgm:prSet presAssocID="{B7F305A3-06D4-4AF2-975D-E926E7472F8E}" presName="rootComposite" presStyleCnt="0"/>
      <dgm:spPr/>
    </dgm:pt>
    <dgm:pt modelId="{2F7D2B60-0E7E-4855-9348-D3063C749DBB}" type="pres">
      <dgm:prSet presAssocID="{B7F305A3-06D4-4AF2-975D-E926E7472F8E}" presName="rootText" presStyleLbl="node2" presStyleIdx="3" presStyleCnt="4" custScaleX="217869" custScaleY="1019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345C32-EC40-462C-8FE5-C97F4BF5A484}" type="pres">
      <dgm:prSet presAssocID="{B7F305A3-06D4-4AF2-975D-E926E7472F8E}" presName="rootConnector" presStyleLbl="node2" presStyleIdx="3" presStyleCnt="4"/>
      <dgm:spPr/>
      <dgm:t>
        <a:bodyPr/>
        <a:lstStyle/>
        <a:p>
          <a:endParaRPr lang="en-US"/>
        </a:p>
      </dgm:t>
    </dgm:pt>
    <dgm:pt modelId="{075AE979-0C5B-4C22-A990-85136FD1F45F}" type="pres">
      <dgm:prSet presAssocID="{B7F305A3-06D4-4AF2-975D-E926E7472F8E}" presName="hierChild4" presStyleCnt="0"/>
      <dgm:spPr/>
    </dgm:pt>
    <dgm:pt modelId="{8C6FF579-EF71-4D28-B50A-C636A936945F}" type="pres">
      <dgm:prSet presAssocID="{B7F305A3-06D4-4AF2-975D-E926E7472F8E}" presName="hierChild5" presStyleCnt="0"/>
      <dgm:spPr/>
    </dgm:pt>
    <dgm:pt modelId="{30D134F0-D806-4C7B-8BD4-1C156259929A}" type="pres">
      <dgm:prSet presAssocID="{695C4727-5043-4215-882E-A206996FC912}" presName="hierChild3" presStyleCnt="0"/>
      <dgm:spPr/>
    </dgm:pt>
  </dgm:ptLst>
  <dgm:cxnLst>
    <dgm:cxn modelId="{B04F2E4A-92FE-419D-8499-423D33BBB4A7}" srcId="{695C4727-5043-4215-882E-A206996FC912}" destId="{013FD639-016C-4EBC-8B22-0DF355FD2722}" srcOrd="0" destOrd="0" parTransId="{560EB3B9-83F9-46AC-8108-E24756C6A38C}" sibTransId="{F8CB9718-B5C9-4D14-AE53-251A1212E153}"/>
    <dgm:cxn modelId="{1579DA7F-F3F7-4B5F-B03A-ACB790CA16F1}" type="presOf" srcId="{560EB3B9-83F9-46AC-8108-E24756C6A38C}" destId="{93A68D4F-967B-4006-ABF6-9E3CCAB3D20E}" srcOrd="0" destOrd="0" presId="urn:microsoft.com/office/officeart/2005/8/layout/orgChart1"/>
    <dgm:cxn modelId="{C15E27CB-8041-4FEA-A0E1-DA7E664B3FC0}" srcId="{819565FC-ADCB-4C69-AC94-FDFA3DD8B23A}" destId="{695C4727-5043-4215-882E-A206996FC912}" srcOrd="0" destOrd="0" parTransId="{30A2221C-D1DB-4259-9964-DB83CA8F7B31}" sibTransId="{CF0F2B26-D3FE-4EAD-BEEF-65F36A258314}"/>
    <dgm:cxn modelId="{8332E061-F9D3-4F7B-B769-33F48E313C35}" type="presOf" srcId="{013FD639-016C-4EBC-8B22-0DF355FD2722}" destId="{42605470-64AE-42E4-9517-5273C3DA8074}" srcOrd="1" destOrd="0" presId="urn:microsoft.com/office/officeart/2005/8/layout/orgChart1"/>
    <dgm:cxn modelId="{4C0034B7-09AF-4CF8-B4EA-EB6DF67446B6}" type="presOf" srcId="{B7F305A3-06D4-4AF2-975D-E926E7472F8E}" destId="{2F7D2B60-0E7E-4855-9348-D3063C749DBB}" srcOrd="0" destOrd="0" presId="urn:microsoft.com/office/officeart/2005/8/layout/orgChart1"/>
    <dgm:cxn modelId="{442FE1AE-BFDB-42DE-BDCE-F8BD57EE3102}" type="presOf" srcId="{819565FC-ADCB-4C69-AC94-FDFA3DD8B23A}" destId="{5A8CB313-6FB5-4BE1-951D-117DEA2CC267}" srcOrd="0" destOrd="0" presId="urn:microsoft.com/office/officeart/2005/8/layout/orgChart1"/>
    <dgm:cxn modelId="{B9DCD774-283C-45F6-A3B5-DBEE2E36D89F}" type="presOf" srcId="{31DD584E-6838-4D7F-9AD0-5B613DF41219}" destId="{ACD73098-F6CA-4744-B729-8CFF74C679DF}" srcOrd="0" destOrd="0" presId="urn:microsoft.com/office/officeart/2005/8/layout/orgChart1"/>
    <dgm:cxn modelId="{975AF847-A9D5-4D76-944B-BE2BB97092B3}" type="presOf" srcId="{B7F305A3-06D4-4AF2-975D-E926E7472F8E}" destId="{CB345C32-EC40-462C-8FE5-C97F4BF5A484}" srcOrd="1" destOrd="0" presId="urn:microsoft.com/office/officeart/2005/8/layout/orgChart1"/>
    <dgm:cxn modelId="{B5F18849-6CFF-4B75-9FA3-90A3D7255BA4}" srcId="{695C4727-5043-4215-882E-A206996FC912}" destId="{4B7626B6-DD98-4C7E-B211-FB3223EC8C9A}" srcOrd="1" destOrd="0" parTransId="{4F1DCEC3-FFB8-4294-AD84-460F0C4EC88F}" sibTransId="{6FEB7BEE-F9C1-4541-A6C0-4524013CB689}"/>
    <dgm:cxn modelId="{C8F629CE-2476-432A-A304-EAB0873CF187}" type="presOf" srcId="{695C4727-5043-4215-882E-A206996FC912}" destId="{50681CB6-ED51-4D6C-A7D0-91E4B72358DF}" srcOrd="0" destOrd="0" presId="urn:microsoft.com/office/officeart/2005/8/layout/orgChart1"/>
    <dgm:cxn modelId="{5CB2015B-1FDF-4211-967C-E5DE11DB19EE}" srcId="{695C4727-5043-4215-882E-A206996FC912}" destId="{31DD584E-6838-4D7F-9AD0-5B613DF41219}" srcOrd="2" destOrd="0" parTransId="{41A079A6-AADB-4F9D-92B0-AFBA9558CA70}" sibTransId="{3752B9F7-2B38-4A0E-9AA6-7635943BC4B1}"/>
    <dgm:cxn modelId="{B80AA396-4588-4265-BDF6-C1401705685C}" type="presOf" srcId="{41A079A6-AADB-4F9D-92B0-AFBA9558CA70}" destId="{39F5907B-F3F8-4E4E-9456-5C5CB1FED555}" srcOrd="0" destOrd="0" presId="urn:microsoft.com/office/officeart/2005/8/layout/orgChart1"/>
    <dgm:cxn modelId="{B0C7B4A9-CB6C-4605-942F-1FB222ECE357}" srcId="{695C4727-5043-4215-882E-A206996FC912}" destId="{B7F305A3-06D4-4AF2-975D-E926E7472F8E}" srcOrd="3" destOrd="0" parTransId="{6F99CB6C-BA98-4FFB-9960-4AF60147B3CA}" sibTransId="{C156DB70-DDC5-42D3-A523-1D1F038AD7FF}"/>
    <dgm:cxn modelId="{E02E146F-7209-4AFE-B391-C6DFBCA9BE6C}" type="presOf" srcId="{4F1DCEC3-FFB8-4294-AD84-460F0C4EC88F}" destId="{35DD8A48-D301-4E7F-BF8D-71C30EDDCE26}" srcOrd="0" destOrd="0" presId="urn:microsoft.com/office/officeart/2005/8/layout/orgChart1"/>
    <dgm:cxn modelId="{33314745-0C6F-4B09-A64C-5C6CA5A1449B}" type="presOf" srcId="{4B7626B6-DD98-4C7E-B211-FB3223EC8C9A}" destId="{80E870DA-1090-48EA-9AF8-C2C33ABE82AE}" srcOrd="1" destOrd="0" presId="urn:microsoft.com/office/officeart/2005/8/layout/orgChart1"/>
    <dgm:cxn modelId="{2D01EF0B-358F-402A-B8CF-DC2D161BB5B4}" type="presOf" srcId="{6F99CB6C-BA98-4FFB-9960-4AF60147B3CA}" destId="{2E5B76CF-14EB-4582-AEBF-20D1268C039D}" srcOrd="0" destOrd="0" presId="urn:microsoft.com/office/officeart/2005/8/layout/orgChart1"/>
    <dgm:cxn modelId="{65FADF71-D4C6-42F5-8482-DE7DD841F411}" type="presOf" srcId="{4B7626B6-DD98-4C7E-B211-FB3223EC8C9A}" destId="{2CB72DBD-6F8C-4BCB-B585-73F382451B42}" srcOrd="0" destOrd="0" presId="urn:microsoft.com/office/officeart/2005/8/layout/orgChart1"/>
    <dgm:cxn modelId="{585BDEBB-4BB5-4589-B5E3-329E28F6DBC9}" type="presOf" srcId="{31DD584E-6838-4D7F-9AD0-5B613DF41219}" destId="{3292A5F5-62B1-4D1C-8254-F3A67577E9B1}" srcOrd="1" destOrd="0" presId="urn:microsoft.com/office/officeart/2005/8/layout/orgChart1"/>
    <dgm:cxn modelId="{8351A90A-F48C-4121-B1CF-93B05CC1882B}" type="presOf" srcId="{013FD639-016C-4EBC-8B22-0DF355FD2722}" destId="{50D3A540-022F-48CD-8C86-5AFC772A77E6}" srcOrd="0" destOrd="0" presId="urn:microsoft.com/office/officeart/2005/8/layout/orgChart1"/>
    <dgm:cxn modelId="{16503144-E100-433F-955B-C57EB284D7BB}" type="presOf" srcId="{695C4727-5043-4215-882E-A206996FC912}" destId="{3366D577-D3DB-4EDC-B617-F9CD7029ECE8}" srcOrd="1" destOrd="0" presId="urn:microsoft.com/office/officeart/2005/8/layout/orgChart1"/>
    <dgm:cxn modelId="{7CBE3B85-22D2-417F-A1D8-0275F71507BA}" type="presParOf" srcId="{5A8CB313-6FB5-4BE1-951D-117DEA2CC267}" destId="{46234737-F146-4007-A485-8679A4F242E9}" srcOrd="0" destOrd="0" presId="urn:microsoft.com/office/officeart/2005/8/layout/orgChart1"/>
    <dgm:cxn modelId="{0823A6C3-E7BA-4C81-9A5E-DC569C04E102}" type="presParOf" srcId="{46234737-F146-4007-A485-8679A4F242E9}" destId="{18E68312-6E91-4547-B082-73D13DA72654}" srcOrd="0" destOrd="0" presId="urn:microsoft.com/office/officeart/2005/8/layout/orgChart1"/>
    <dgm:cxn modelId="{CA8DA52A-4A8A-49D4-843E-0BBA1536873B}" type="presParOf" srcId="{18E68312-6E91-4547-B082-73D13DA72654}" destId="{50681CB6-ED51-4D6C-A7D0-91E4B72358DF}" srcOrd="0" destOrd="0" presId="urn:microsoft.com/office/officeart/2005/8/layout/orgChart1"/>
    <dgm:cxn modelId="{E8CBDAD0-0F29-4BB6-9F02-F9C0632FFB22}" type="presParOf" srcId="{18E68312-6E91-4547-B082-73D13DA72654}" destId="{3366D577-D3DB-4EDC-B617-F9CD7029ECE8}" srcOrd="1" destOrd="0" presId="urn:microsoft.com/office/officeart/2005/8/layout/orgChart1"/>
    <dgm:cxn modelId="{B774F992-B401-47C6-A1EA-CFAC91200E47}" type="presParOf" srcId="{46234737-F146-4007-A485-8679A4F242E9}" destId="{E42F3E37-9039-444C-A0DF-B4F915EE832F}" srcOrd="1" destOrd="0" presId="urn:microsoft.com/office/officeart/2005/8/layout/orgChart1"/>
    <dgm:cxn modelId="{2FD2A8AB-F5D3-48A0-8552-74387B77538A}" type="presParOf" srcId="{E42F3E37-9039-444C-A0DF-B4F915EE832F}" destId="{93A68D4F-967B-4006-ABF6-9E3CCAB3D20E}" srcOrd="0" destOrd="0" presId="urn:microsoft.com/office/officeart/2005/8/layout/orgChart1"/>
    <dgm:cxn modelId="{73D75E6D-EC9D-4AA4-BC5D-1ECCBC364DCF}" type="presParOf" srcId="{E42F3E37-9039-444C-A0DF-B4F915EE832F}" destId="{A4D1A440-7E5E-4A49-80CE-84821ECE586C}" srcOrd="1" destOrd="0" presId="urn:microsoft.com/office/officeart/2005/8/layout/orgChart1"/>
    <dgm:cxn modelId="{2F2E05CF-944B-4CD3-9EEC-FD7257477797}" type="presParOf" srcId="{A4D1A440-7E5E-4A49-80CE-84821ECE586C}" destId="{64C4D771-571A-4182-A8AD-82213A3C90D9}" srcOrd="0" destOrd="0" presId="urn:microsoft.com/office/officeart/2005/8/layout/orgChart1"/>
    <dgm:cxn modelId="{7025F3DC-AF49-4368-95CC-CC6D41BCCAF6}" type="presParOf" srcId="{64C4D771-571A-4182-A8AD-82213A3C90D9}" destId="{50D3A540-022F-48CD-8C86-5AFC772A77E6}" srcOrd="0" destOrd="0" presId="urn:microsoft.com/office/officeart/2005/8/layout/orgChart1"/>
    <dgm:cxn modelId="{F9747884-9AAB-4FE7-BE39-130F1E71F3B8}" type="presParOf" srcId="{64C4D771-571A-4182-A8AD-82213A3C90D9}" destId="{42605470-64AE-42E4-9517-5273C3DA8074}" srcOrd="1" destOrd="0" presId="urn:microsoft.com/office/officeart/2005/8/layout/orgChart1"/>
    <dgm:cxn modelId="{38BD37A4-EA63-4B09-95CB-5352F126EC78}" type="presParOf" srcId="{A4D1A440-7E5E-4A49-80CE-84821ECE586C}" destId="{315E0FA5-C952-4E7B-9118-83A5E0294033}" srcOrd="1" destOrd="0" presId="urn:microsoft.com/office/officeart/2005/8/layout/orgChart1"/>
    <dgm:cxn modelId="{081207A6-4431-4468-B540-10EBCDC99DF9}" type="presParOf" srcId="{A4D1A440-7E5E-4A49-80CE-84821ECE586C}" destId="{9A894177-E4C0-4DC3-B184-C5C1F3BA692E}" srcOrd="2" destOrd="0" presId="urn:microsoft.com/office/officeart/2005/8/layout/orgChart1"/>
    <dgm:cxn modelId="{B67B3E85-4C83-4DE4-AE46-1227B7E89775}" type="presParOf" srcId="{E42F3E37-9039-444C-A0DF-B4F915EE832F}" destId="{35DD8A48-D301-4E7F-BF8D-71C30EDDCE26}" srcOrd="2" destOrd="0" presId="urn:microsoft.com/office/officeart/2005/8/layout/orgChart1"/>
    <dgm:cxn modelId="{3A437140-D3BC-44D7-98FC-03D77AC697F1}" type="presParOf" srcId="{E42F3E37-9039-444C-A0DF-B4F915EE832F}" destId="{6CB4F771-0307-47CF-919E-4F5B348D08C1}" srcOrd="3" destOrd="0" presId="urn:microsoft.com/office/officeart/2005/8/layout/orgChart1"/>
    <dgm:cxn modelId="{45E91E6D-6A5A-4F81-89C0-39D6AEAF666D}" type="presParOf" srcId="{6CB4F771-0307-47CF-919E-4F5B348D08C1}" destId="{61003787-8474-4169-8561-3BD68ACFAA27}" srcOrd="0" destOrd="0" presId="urn:microsoft.com/office/officeart/2005/8/layout/orgChart1"/>
    <dgm:cxn modelId="{CC0A3373-DED2-4F69-9EE1-7B7D75DE208D}" type="presParOf" srcId="{61003787-8474-4169-8561-3BD68ACFAA27}" destId="{2CB72DBD-6F8C-4BCB-B585-73F382451B42}" srcOrd="0" destOrd="0" presId="urn:microsoft.com/office/officeart/2005/8/layout/orgChart1"/>
    <dgm:cxn modelId="{6C911D86-38D4-4DD2-AAED-E39716FAF05B}" type="presParOf" srcId="{61003787-8474-4169-8561-3BD68ACFAA27}" destId="{80E870DA-1090-48EA-9AF8-C2C33ABE82AE}" srcOrd="1" destOrd="0" presId="urn:microsoft.com/office/officeart/2005/8/layout/orgChart1"/>
    <dgm:cxn modelId="{5D73B65A-4594-42F9-96DA-72C516650F12}" type="presParOf" srcId="{6CB4F771-0307-47CF-919E-4F5B348D08C1}" destId="{36FE6C03-BE63-4279-A77D-9B70F8AC81F6}" srcOrd="1" destOrd="0" presId="urn:microsoft.com/office/officeart/2005/8/layout/orgChart1"/>
    <dgm:cxn modelId="{907258D9-7BD5-463D-9261-89BA14097976}" type="presParOf" srcId="{6CB4F771-0307-47CF-919E-4F5B348D08C1}" destId="{8A0814E5-896E-4D11-BE9C-FACDAC5E8282}" srcOrd="2" destOrd="0" presId="urn:microsoft.com/office/officeart/2005/8/layout/orgChart1"/>
    <dgm:cxn modelId="{C8A4DDE5-939D-4F42-B2BE-690241E91FF9}" type="presParOf" srcId="{E42F3E37-9039-444C-A0DF-B4F915EE832F}" destId="{39F5907B-F3F8-4E4E-9456-5C5CB1FED555}" srcOrd="4" destOrd="0" presId="urn:microsoft.com/office/officeart/2005/8/layout/orgChart1"/>
    <dgm:cxn modelId="{71FAC4CA-8024-4D3B-8A7C-CED149895D82}" type="presParOf" srcId="{E42F3E37-9039-444C-A0DF-B4F915EE832F}" destId="{0EC3E8A5-8305-426D-85E8-EBD5898BBC0E}" srcOrd="5" destOrd="0" presId="urn:microsoft.com/office/officeart/2005/8/layout/orgChart1"/>
    <dgm:cxn modelId="{0B807A27-DBDC-4731-B6A2-7FEBDC269AB6}" type="presParOf" srcId="{0EC3E8A5-8305-426D-85E8-EBD5898BBC0E}" destId="{F562526A-CD34-4D23-8EB1-414074CEF033}" srcOrd="0" destOrd="0" presId="urn:microsoft.com/office/officeart/2005/8/layout/orgChart1"/>
    <dgm:cxn modelId="{BBEB37FB-5430-4F36-8C7E-61EFECD1150A}" type="presParOf" srcId="{F562526A-CD34-4D23-8EB1-414074CEF033}" destId="{ACD73098-F6CA-4744-B729-8CFF74C679DF}" srcOrd="0" destOrd="0" presId="urn:microsoft.com/office/officeart/2005/8/layout/orgChart1"/>
    <dgm:cxn modelId="{F3B16515-E2FF-4489-BFE7-430B0346C742}" type="presParOf" srcId="{F562526A-CD34-4D23-8EB1-414074CEF033}" destId="{3292A5F5-62B1-4D1C-8254-F3A67577E9B1}" srcOrd="1" destOrd="0" presId="urn:microsoft.com/office/officeart/2005/8/layout/orgChart1"/>
    <dgm:cxn modelId="{84A6B58F-7F60-46EB-8347-4AEAB30F6DD1}" type="presParOf" srcId="{0EC3E8A5-8305-426D-85E8-EBD5898BBC0E}" destId="{F628C566-C580-4012-8940-1756679A1FEF}" srcOrd="1" destOrd="0" presId="urn:microsoft.com/office/officeart/2005/8/layout/orgChart1"/>
    <dgm:cxn modelId="{CB6F7E45-851F-4E66-B447-2BD81A067D44}" type="presParOf" srcId="{0EC3E8A5-8305-426D-85E8-EBD5898BBC0E}" destId="{D1840A50-8C9B-4A35-B8AD-A3174E7C963B}" srcOrd="2" destOrd="0" presId="urn:microsoft.com/office/officeart/2005/8/layout/orgChart1"/>
    <dgm:cxn modelId="{C12E8F1F-7C09-410E-AFD1-6D12D005DCCE}" type="presParOf" srcId="{E42F3E37-9039-444C-A0DF-B4F915EE832F}" destId="{2E5B76CF-14EB-4582-AEBF-20D1268C039D}" srcOrd="6" destOrd="0" presId="urn:microsoft.com/office/officeart/2005/8/layout/orgChart1"/>
    <dgm:cxn modelId="{052A77DF-069F-4C19-A962-6DD4D8BE505D}" type="presParOf" srcId="{E42F3E37-9039-444C-A0DF-B4F915EE832F}" destId="{89A3E17B-FDBA-4B0B-B2DF-AED178096217}" srcOrd="7" destOrd="0" presId="urn:microsoft.com/office/officeart/2005/8/layout/orgChart1"/>
    <dgm:cxn modelId="{EA3CE51E-5B3B-4019-9E11-EE4478BE0414}" type="presParOf" srcId="{89A3E17B-FDBA-4B0B-B2DF-AED178096217}" destId="{01DA7B33-D421-4CA7-81C0-F603D4746107}" srcOrd="0" destOrd="0" presId="urn:microsoft.com/office/officeart/2005/8/layout/orgChart1"/>
    <dgm:cxn modelId="{A7826279-2759-494B-A051-314D279263CD}" type="presParOf" srcId="{01DA7B33-D421-4CA7-81C0-F603D4746107}" destId="{2F7D2B60-0E7E-4855-9348-D3063C749DBB}" srcOrd="0" destOrd="0" presId="urn:microsoft.com/office/officeart/2005/8/layout/orgChart1"/>
    <dgm:cxn modelId="{7F44EBAA-B8C6-4269-AD9F-C1464FCDE108}" type="presParOf" srcId="{01DA7B33-D421-4CA7-81C0-F603D4746107}" destId="{CB345C32-EC40-462C-8FE5-C97F4BF5A484}" srcOrd="1" destOrd="0" presId="urn:microsoft.com/office/officeart/2005/8/layout/orgChart1"/>
    <dgm:cxn modelId="{007A8713-7E04-4117-9A05-64DED814CBAF}" type="presParOf" srcId="{89A3E17B-FDBA-4B0B-B2DF-AED178096217}" destId="{075AE979-0C5B-4C22-A990-85136FD1F45F}" srcOrd="1" destOrd="0" presId="urn:microsoft.com/office/officeart/2005/8/layout/orgChart1"/>
    <dgm:cxn modelId="{3AC90267-88C9-486F-AE62-6A8281C62920}" type="presParOf" srcId="{89A3E17B-FDBA-4B0B-B2DF-AED178096217}" destId="{8C6FF579-EF71-4D28-B50A-C636A936945F}" srcOrd="2" destOrd="0" presId="urn:microsoft.com/office/officeart/2005/8/layout/orgChart1"/>
    <dgm:cxn modelId="{838B6D46-687B-496E-B081-9A6C7EA931AB}" type="presParOf" srcId="{46234737-F146-4007-A485-8679A4F242E9}" destId="{30D134F0-D806-4C7B-8BD4-1C156259929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C401E7-5588-433F-A8A0-64327D757262}">
      <dsp:nvSpPr>
        <dsp:cNvPr id="0" name=""/>
        <dsp:cNvSpPr/>
      </dsp:nvSpPr>
      <dsp:spPr>
        <a:xfrm>
          <a:off x="360576" y="579615"/>
          <a:ext cx="154290" cy="3961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1863"/>
              </a:lnTo>
              <a:lnTo>
                <a:pt x="154290" y="3961863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A7E029-8137-41C7-BFB8-D2F00C5B8C20}">
      <dsp:nvSpPr>
        <dsp:cNvPr id="0" name=""/>
        <dsp:cNvSpPr/>
      </dsp:nvSpPr>
      <dsp:spPr>
        <a:xfrm>
          <a:off x="360576" y="579615"/>
          <a:ext cx="221937" cy="33346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4652"/>
              </a:lnTo>
              <a:lnTo>
                <a:pt x="221937" y="3334652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F5907B-F3F8-4E4E-9456-5C5CB1FED555}">
      <dsp:nvSpPr>
        <dsp:cNvPr id="0" name=""/>
        <dsp:cNvSpPr/>
      </dsp:nvSpPr>
      <dsp:spPr>
        <a:xfrm>
          <a:off x="360576" y="579615"/>
          <a:ext cx="154290" cy="26691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9176"/>
              </a:lnTo>
              <a:lnTo>
                <a:pt x="154290" y="2669176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50A9E-CB77-4BDD-892B-3F665CFC2280}">
      <dsp:nvSpPr>
        <dsp:cNvPr id="0" name=""/>
        <dsp:cNvSpPr/>
      </dsp:nvSpPr>
      <dsp:spPr>
        <a:xfrm>
          <a:off x="802761" y="1914418"/>
          <a:ext cx="330372" cy="562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2081"/>
              </a:lnTo>
              <a:lnTo>
                <a:pt x="330372" y="562081"/>
              </a:lnTo>
            </a:path>
          </a:pathLst>
        </a:custGeom>
        <a:noFill/>
        <a:ln w="48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D8A48-D301-4E7F-BF8D-71C30EDDCE26}">
      <dsp:nvSpPr>
        <dsp:cNvPr id="0" name=""/>
        <dsp:cNvSpPr/>
      </dsp:nvSpPr>
      <dsp:spPr>
        <a:xfrm>
          <a:off x="360576" y="579615"/>
          <a:ext cx="221937" cy="110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6758"/>
              </a:lnTo>
              <a:lnTo>
                <a:pt x="221937" y="1106758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A68D4F-967B-4006-ABF6-9E3CCAB3D20E}">
      <dsp:nvSpPr>
        <dsp:cNvPr id="0" name=""/>
        <dsp:cNvSpPr/>
      </dsp:nvSpPr>
      <dsp:spPr>
        <a:xfrm>
          <a:off x="360576" y="579615"/>
          <a:ext cx="221937" cy="459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115"/>
              </a:lnTo>
              <a:lnTo>
                <a:pt x="221937" y="45911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681CB6-ED51-4D6C-A7D0-91E4B72358DF}">
      <dsp:nvSpPr>
        <dsp:cNvPr id="0" name=""/>
        <dsp:cNvSpPr/>
      </dsp:nvSpPr>
      <dsp:spPr>
        <a:xfrm>
          <a:off x="127840" y="123528"/>
          <a:ext cx="2327357" cy="456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Board of Directors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Committee Support</a:t>
          </a:r>
        </a:p>
      </dsp:txBody>
      <dsp:txXfrm>
        <a:off x="127840" y="123528"/>
        <a:ext cx="2327357" cy="456086"/>
      </dsp:txXfrm>
    </dsp:sp>
    <dsp:sp modelId="{50D3A540-022F-48CD-8C86-5AFC772A77E6}">
      <dsp:nvSpPr>
        <dsp:cNvPr id="0" name=""/>
        <dsp:cNvSpPr/>
      </dsp:nvSpPr>
      <dsp:spPr>
        <a:xfrm>
          <a:off x="582513" y="810687"/>
          <a:ext cx="2202480" cy="456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Architectural Committee</a:t>
          </a:r>
        </a:p>
      </dsp:txBody>
      <dsp:txXfrm>
        <a:off x="582513" y="810687"/>
        <a:ext cx="2202480" cy="456086"/>
      </dsp:txXfrm>
    </dsp:sp>
    <dsp:sp modelId="{2CB72DBD-6F8C-4BCB-B585-73F382451B42}">
      <dsp:nvSpPr>
        <dsp:cNvPr id="0" name=""/>
        <dsp:cNvSpPr/>
      </dsp:nvSpPr>
      <dsp:spPr>
        <a:xfrm>
          <a:off x="582513" y="1458331"/>
          <a:ext cx="2202480" cy="456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Grounds Committee</a:t>
          </a:r>
        </a:p>
      </dsp:txBody>
      <dsp:txXfrm>
        <a:off x="582513" y="1458331"/>
        <a:ext cx="2202480" cy="456086"/>
      </dsp:txXfrm>
    </dsp:sp>
    <dsp:sp modelId="{9BEDF6EC-11D5-4FFC-8C3B-601C62C03278}">
      <dsp:nvSpPr>
        <dsp:cNvPr id="0" name=""/>
        <dsp:cNvSpPr/>
      </dsp:nvSpPr>
      <dsp:spPr>
        <a:xfrm>
          <a:off x="1133133" y="2105974"/>
          <a:ext cx="3034966" cy="741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Perfect Lawn Care,  Bob Bruce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 &amp; E Irrigation,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4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Second Nature </a:t>
          </a:r>
          <a:r>
            <a:rPr kumimoji="0" lang="en-US" sz="1400" b="1" i="0" u="none" strike="noStrike" kern="1200" cap="none" normalizeH="0" baseline="0" dirty="0" err="1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LawnService</a:t>
          </a:r>
          <a:endParaRPr kumimoji="0" lang="en-US" sz="1400" b="1" i="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endParaRPr>
        </a:p>
      </dsp:txBody>
      <dsp:txXfrm>
        <a:off x="1133133" y="2105974"/>
        <a:ext cx="3034966" cy="741050"/>
      </dsp:txXfrm>
    </dsp:sp>
    <dsp:sp modelId="{ACD73098-F6CA-4744-B729-8CFF74C679DF}">
      <dsp:nvSpPr>
        <dsp:cNvPr id="0" name=""/>
        <dsp:cNvSpPr/>
      </dsp:nvSpPr>
      <dsp:spPr>
        <a:xfrm>
          <a:off x="514866" y="3020748"/>
          <a:ext cx="2202480" cy="456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Social Committee</a:t>
          </a:r>
        </a:p>
      </dsp:txBody>
      <dsp:txXfrm>
        <a:off x="514866" y="3020748"/>
        <a:ext cx="2202480" cy="456086"/>
      </dsp:txXfrm>
    </dsp:sp>
    <dsp:sp modelId="{1850C267-FB1B-4B6B-862F-48CC61842EEC}">
      <dsp:nvSpPr>
        <dsp:cNvPr id="0" name=""/>
        <dsp:cNvSpPr/>
      </dsp:nvSpPr>
      <dsp:spPr>
        <a:xfrm>
          <a:off x="582513" y="3686225"/>
          <a:ext cx="912173" cy="456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Trail</a:t>
          </a:r>
        </a:p>
      </dsp:txBody>
      <dsp:txXfrm>
        <a:off x="582513" y="3686225"/>
        <a:ext cx="912173" cy="456086"/>
      </dsp:txXfrm>
    </dsp:sp>
    <dsp:sp modelId="{C09D68EE-7C81-47FC-A8FE-496921354BF7}">
      <dsp:nvSpPr>
        <dsp:cNvPr id="0" name=""/>
        <dsp:cNvSpPr/>
      </dsp:nvSpPr>
      <dsp:spPr>
        <a:xfrm>
          <a:off x="514866" y="4313435"/>
          <a:ext cx="2259600" cy="4560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Neighborhood Watch</a:t>
          </a:r>
        </a:p>
      </dsp:txBody>
      <dsp:txXfrm>
        <a:off x="514866" y="4313435"/>
        <a:ext cx="2259600" cy="4560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B5C09-4E0E-472E-AB87-F90C7A432C46}">
      <dsp:nvSpPr>
        <dsp:cNvPr id="0" name=""/>
        <dsp:cNvSpPr/>
      </dsp:nvSpPr>
      <dsp:spPr>
        <a:xfrm>
          <a:off x="0" y="76199"/>
          <a:ext cx="3581398" cy="533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Westwood Property Management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600" b="1" i="0" u="none" strike="noStrike" kern="1200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Hoil Crowe</a:t>
          </a:r>
        </a:p>
      </dsp:txBody>
      <dsp:txXfrm>
        <a:off x="0" y="76199"/>
        <a:ext cx="3581398" cy="5334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5B76CF-14EB-4582-AEBF-20D1268C039D}">
      <dsp:nvSpPr>
        <dsp:cNvPr id="0" name=""/>
        <dsp:cNvSpPr/>
      </dsp:nvSpPr>
      <dsp:spPr>
        <a:xfrm>
          <a:off x="435084" y="664094"/>
          <a:ext cx="484320" cy="3463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3545"/>
              </a:lnTo>
              <a:lnTo>
                <a:pt x="484320" y="3463545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F5907B-F3F8-4E4E-9456-5C5CB1FED555}">
      <dsp:nvSpPr>
        <dsp:cNvPr id="0" name=""/>
        <dsp:cNvSpPr/>
      </dsp:nvSpPr>
      <dsp:spPr>
        <a:xfrm>
          <a:off x="435084" y="664094"/>
          <a:ext cx="484320" cy="2404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4767"/>
              </a:lnTo>
              <a:lnTo>
                <a:pt x="484320" y="240476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DD8A48-D301-4E7F-BF8D-71C30EDDCE26}">
      <dsp:nvSpPr>
        <dsp:cNvPr id="0" name=""/>
        <dsp:cNvSpPr/>
      </dsp:nvSpPr>
      <dsp:spPr>
        <a:xfrm>
          <a:off x="435084" y="664094"/>
          <a:ext cx="200466" cy="1374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4677"/>
              </a:lnTo>
              <a:lnTo>
                <a:pt x="200466" y="1374677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A68D4F-967B-4006-ABF6-9E3CCAB3D20E}">
      <dsp:nvSpPr>
        <dsp:cNvPr id="0" name=""/>
        <dsp:cNvSpPr/>
      </dsp:nvSpPr>
      <dsp:spPr>
        <a:xfrm>
          <a:off x="435084" y="664094"/>
          <a:ext cx="200466" cy="578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8213"/>
              </a:lnTo>
              <a:lnTo>
                <a:pt x="200466" y="578213"/>
              </a:lnTo>
            </a:path>
          </a:pathLst>
        </a:custGeom>
        <a:noFill/>
        <a:ln w="48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681CB6-ED51-4D6C-A7D0-91E4B72358DF}">
      <dsp:nvSpPr>
        <dsp:cNvPr id="0" name=""/>
        <dsp:cNvSpPr/>
      </dsp:nvSpPr>
      <dsp:spPr>
        <a:xfrm>
          <a:off x="68702" y="76199"/>
          <a:ext cx="3663823" cy="5878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baseline="0" dirty="0">
              <a:solidFill>
                <a:schemeClr val="tx1"/>
              </a:solidFill>
            </a:rPr>
            <a:t>President, Mario Crucini</a:t>
          </a:r>
        </a:p>
      </dsp:txBody>
      <dsp:txXfrm>
        <a:off x="68702" y="76199"/>
        <a:ext cx="3663823" cy="587894"/>
      </dsp:txXfrm>
    </dsp:sp>
    <dsp:sp modelId="{50D3A540-022F-48CD-8C86-5AFC772A77E6}">
      <dsp:nvSpPr>
        <dsp:cNvPr id="0" name=""/>
        <dsp:cNvSpPr/>
      </dsp:nvSpPr>
      <dsp:spPr>
        <a:xfrm>
          <a:off x="635551" y="987007"/>
          <a:ext cx="3370453" cy="510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baseline="0" dirty="0">
              <a:solidFill>
                <a:schemeClr val="tx1"/>
              </a:solidFill>
            </a:rPr>
            <a:t>Treasurer, Doug Owen</a:t>
          </a:r>
        </a:p>
      </dsp:txBody>
      <dsp:txXfrm>
        <a:off x="635551" y="987007"/>
        <a:ext cx="3370453" cy="510599"/>
      </dsp:txXfrm>
    </dsp:sp>
    <dsp:sp modelId="{2CB72DBD-6F8C-4BCB-B585-73F382451B42}">
      <dsp:nvSpPr>
        <dsp:cNvPr id="0" name=""/>
        <dsp:cNvSpPr/>
      </dsp:nvSpPr>
      <dsp:spPr>
        <a:xfrm>
          <a:off x="635551" y="1740229"/>
          <a:ext cx="3474519" cy="5970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baseline="0" dirty="0">
              <a:solidFill>
                <a:schemeClr val="tx1"/>
              </a:solidFill>
            </a:rPr>
            <a:t>Secretary, Jay Hollis </a:t>
          </a:r>
        </a:p>
      </dsp:txBody>
      <dsp:txXfrm>
        <a:off x="635551" y="1740229"/>
        <a:ext cx="3474519" cy="597085"/>
      </dsp:txXfrm>
    </dsp:sp>
    <dsp:sp modelId="{ACD73098-F6CA-4744-B729-8CFF74C679DF}">
      <dsp:nvSpPr>
        <dsp:cNvPr id="0" name=""/>
        <dsp:cNvSpPr/>
      </dsp:nvSpPr>
      <dsp:spPr>
        <a:xfrm>
          <a:off x="919405" y="2681475"/>
          <a:ext cx="3176298" cy="7747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baseline="0" dirty="0">
              <a:solidFill>
                <a:schemeClr val="tx1"/>
              </a:solidFill>
            </a:rPr>
            <a:t>Committee Liaison,</a:t>
          </a:r>
        </a:p>
        <a:p>
          <a:pPr lvl="0" algn="ctr" defTabSz="8890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baseline="0" dirty="0">
              <a:solidFill>
                <a:schemeClr val="tx1"/>
              </a:solidFill>
            </a:rPr>
            <a:t>Suzie Umphres </a:t>
          </a:r>
        </a:p>
      </dsp:txBody>
      <dsp:txXfrm>
        <a:off x="919405" y="2681475"/>
        <a:ext cx="3176298" cy="774772"/>
      </dsp:txXfrm>
    </dsp:sp>
    <dsp:sp modelId="{2F7D2B60-0E7E-4855-9348-D3063C749DBB}">
      <dsp:nvSpPr>
        <dsp:cNvPr id="0" name=""/>
        <dsp:cNvSpPr/>
      </dsp:nvSpPr>
      <dsp:spPr>
        <a:xfrm>
          <a:off x="919405" y="3759480"/>
          <a:ext cx="3145946" cy="7363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baseline="0" dirty="0">
              <a:solidFill>
                <a:schemeClr val="tx1"/>
              </a:solidFill>
            </a:rPr>
            <a:t>At-Large Member, </a:t>
          </a: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baseline="0" dirty="0">
              <a:solidFill>
                <a:schemeClr val="tx1"/>
              </a:solidFill>
            </a:rPr>
            <a:t>John Algee</a:t>
          </a:r>
        </a:p>
      </dsp:txBody>
      <dsp:txXfrm>
        <a:off x="919405" y="3759480"/>
        <a:ext cx="3145946" cy="736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0.75652</cdr:x>
      <cdr:y>0.1884</cdr:y>
    </cdr:from>
    <cdr:to>
      <cdr:x>0.92174</cdr:x>
      <cdr:y>0.43478</cdr:y>
    </cdr:to>
    <cdr:cxnSp macro="">
      <cdr:nvCxnSpPr>
        <cdr:cNvPr id="2" name="Straight Arrow Connector 1">
          <a:extLst xmlns:a="http://schemas.openxmlformats.org/drawingml/2006/main">
            <a:ext uri="{FF2B5EF4-FFF2-40B4-BE49-F238E27FC236}">
              <a16:creationId xmlns:a16="http://schemas.microsoft.com/office/drawing/2014/main" xmlns="" id="{6C33CAA2-D6AD-4E6B-A580-B3222E5A8CFE}"/>
            </a:ext>
          </a:extLst>
        </cdr:cNvPr>
        <cdr:cNvCxnSpPr/>
      </cdr:nvCxnSpPr>
      <cdr:spPr>
        <a:xfrm xmlns:a="http://schemas.openxmlformats.org/drawingml/2006/main">
          <a:off x="6629400" y="990584"/>
          <a:ext cx="1447800" cy="1295416"/>
        </a:xfrm>
        <a:prstGeom xmlns:a="http://schemas.openxmlformats.org/drawingml/2006/main" prst="straightConnector1">
          <a:avLst/>
        </a:prstGeom>
        <a:ln xmlns:a="http://schemas.openxmlformats.org/drawingml/2006/main" w="50800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897" cy="466061"/>
          </a:xfrm>
          <a:prstGeom prst="rect">
            <a:avLst/>
          </a:prstGeom>
        </p:spPr>
        <p:txBody>
          <a:bodyPr vert="horz" lIns="91503" tIns="45751" rIns="91503" bIns="45751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331" y="0"/>
            <a:ext cx="3040897" cy="466061"/>
          </a:xfrm>
          <a:prstGeom prst="rect">
            <a:avLst/>
          </a:prstGeom>
        </p:spPr>
        <p:txBody>
          <a:bodyPr vert="horz" lIns="91503" tIns="45751" rIns="91503" bIns="45751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508F74-D78B-4C6B-90FB-2EFEF5C716B3}" type="datetimeFigureOut">
              <a:rPr lang="en-US"/>
              <a:pPr>
                <a:defRPr/>
              </a:pPr>
              <a:t>2/15/2018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5152"/>
            <a:ext cx="3040897" cy="466061"/>
          </a:xfrm>
          <a:prstGeom prst="rect">
            <a:avLst/>
          </a:prstGeom>
        </p:spPr>
        <p:txBody>
          <a:bodyPr vert="horz" lIns="91503" tIns="45751" rIns="91503" bIns="45751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331" y="8835152"/>
            <a:ext cx="3040897" cy="466061"/>
          </a:xfrm>
          <a:prstGeom prst="rect">
            <a:avLst/>
          </a:prstGeom>
        </p:spPr>
        <p:txBody>
          <a:bodyPr vert="horz" wrap="square" lIns="91503" tIns="45751" rIns="91503" bIns="4575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3261B9-086B-41CF-A5E6-4777DD5061B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509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897" cy="466061"/>
          </a:xfrm>
          <a:prstGeom prst="rect">
            <a:avLst/>
          </a:prstGeom>
        </p:spPr>
        <p:txBody>
          <a:bodyPr vert="horz" lIns="91503" tIns="45751" rIns="91503" bIns="45751" rtlCol="0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4331" y="0"/>
            <a:ext cx="3040897" cy="466061"/>
          </a:xfrm>
          <a:prstGeom prst="rect">
            <a:avLst/>
          </a:prstGeom>
        </p:spPr>
        <p:txBody>
          <a:bodyPr vert="horz" lIns="91503" tIns="45751" rIns="91503" bIns="45751" rtlCol="0"/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37D39D0-798D-4DFC-8D97-0B90CB432D43}" type="datetimeFigureOut">
              <a:rPr lang="en-US"/>
              <a:pPr>
                <a:defRPr/>
              </a:pPr>
              <a:t>2/15/2018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3" tIns="45751" rIns="91503" bIns="4575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80" y="4419115"/>
            <a:ext cx="5612791" cy="4186853"/>
          </a:xfrm>
          <a:prstGeom prst="rect">
            <a:avLst/>
          </a:prstGeom>
        </p:spPr>
        <p:txBody>
          <a:bodyPr vert="horz" lIns="91503" tIns="45751" rIns="91503" bIns="4575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5152"/>
            <a:ext cx="3040897" cy="466061"/>
          </a:xfrm>
          <a:prstGeom prst="rect">
            <a:avLst/>
          </a:prstGeom>
        </p:spPr>
        <p:txBody>
          <a:bodyPr vert="horz" lIns="91503" tIns="45751" rIns="91503" bIns="45751" rtlCol="0" anchor="b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4331" y="8835152"/>
            <a:ext cx="3040897" cy="466061"/>
          </a:xfrm>
          <a:prstGeom prst="rect">
            <a:avLst/>
          </a:prstGeom>
        </p:spPr>
        <p:txBody>
          <a:bodyPr vert="horz" wrap="square" lIns="91503" tIns="45751" rIns="91503" bIns="4575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BDE014C-408E-43E7-8D7D-F7312326A60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47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0698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6724" indent="-2756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2652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3713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4774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25835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66895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07956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49017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9DC667-EF2A-46B7-95D4-085062EAEC3D}" type="slidenum">
              <a:rPr lang="en-US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429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415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162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523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DF4CE-71A5-4CBC-8605-2C5F23A23BD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80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21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2947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6724" indent="-2756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2652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3713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4774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25835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66895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07956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49017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B617424-945A-43D1-8C74-A41D12D2749D}" type="slidenum">
              <a:rPr lang="en-US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2313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288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318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0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98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6724" indent="-2756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2652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3713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4774" indent="-2205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25835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66895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07956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749017" indent="-2205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B617424-945A-43D1-8C74-A41D12D2749D}" type="slidenum">
              <a:rPr lang="en-US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589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745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2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781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DE014C-408E-43E7-8D7D-F7312326A60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554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9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84BB66-B40C-47F6-96D5-E9FB72CE95C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9383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6A5B2-0724-4F23-BB6A-9F652AC4E5C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64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923A7-7F4E-431B-BFBE-6912A10B0DF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549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8075" y="1905000"/>
            <a:ext cx="3927475" cy="201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8075" y="4076700"/>
            <a:ext cx="3927475" cy="201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B60DC3-8BBB-438D-9D38-7F19CDA6725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147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46C81-A76F-4849-91D7-AE3035E3E1A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96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121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8000" cap="flat" cmpd="thickThin" algn="ctr">
            <a:solidFill>
              <a:schemeClr val="accent1">
                <a:lumMod val="40000"/>
                <a:lumOff val="60000"/>
              </a:schemeClr>
            </a:solidFill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024128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62A6A35-D899-41F7-B166-35A1AA32E6F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90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FFF009-B0AE-4265-89E5-032F2D4772A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D051C-1B7A-41DE-9F3D-0C1F50B136A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73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2907A-BDEF-4614-A019-E6F6D3F16ED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3685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48C978-D0D7-4073-A6D5-92C6419A27C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683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974DCF-3254-4372-9CDA-C9DA7CA6B3F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786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A1BEB134-E802-45CD-9A04-4D852837B6D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997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</a:defRPr>
            </a:lvl1pPr>
          </a:lstStyle>
          <a:p>
            <a:fld id="{BE55A971-6B22-45FC-A901-17F895672F74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2" r:id="rId1"/>
    <p:sldLayoutId id="2147484295" r:id="rId2"/>
    <p:sldLayoutId id="2147484303" r:id="rId3"/>
    <p:sldLayoutId id="2147484296" r:id="rId4"/>
    <p:sldLayoutId id="2147484297" r:id="rId5"/>
    <p:sldLayoutId id="2147484298" r:id="rId6"/>
    <p:sldLayoutId id="2147484299" r:id="rId7"/>
    <p:sldLayoutId id="2147484304" r:id="rId8"/>
    <p:sldLayoutId id="2147484305" r:id="rId9"/>
    <p:sldLayoutId id="2147484300" r:id="rId10"/>
    <p:sldLayoutId id="2147484306" r:id="rId11"/>
    <p:sldLayoutId id="214748430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tx1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V%20Annual%20Mtg%20Minutes%202016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V%20Annual%20Mtg%20Minutes%202016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VArchitecturalGuidelinesApproved9-3-09-1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ArchitApplication.rt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04800"/>
            <a:ext cx="8686800" cy="533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chemeClr val="accent1">
                    <a:satMod val="150000"/>
                  </a:schemeClr>
                </a:solidFill>
              </a:rPr>
              <a:t>Highland View Homeowners Association, Inc.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04900" y="5486400"/>
            <a:ext cx="6934200" cy="9906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endParaRPr lang="en-US" sz="28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en-US" sz="28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</a:pPr>
            <a:endParaRPr lang="en-US" sz="2800" b="1" dirty="0">
              <a:solidFill>
                <a:schemeClr val="bg1"/>
              </a:solidFill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2800" b="1" dirty="0">
                <a:solidFill>
                  <a:schemeClr val="bg1"/>
                </a:solidFill>
              </a:rPr>
              <a:t>Annual Meeting 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800" b="1" dirty="0">
                <a:solidFill>
                  <a:schemeClr val="bg1"/>
                </a:solidFill>
              </a:rPr>
              <a:t>Thursday, February 18, 2018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2800" b="1" dirty="0">
                <a:solidFill>
                  <a:schemeClr val="bg1"/>
                </a:solidFill>
              </a:rPr>
              <a:t>Scales Elementary (Cafeteria)</a:t>
            </a:r>
            <a:endParaRPr lang="en-US" sz="2800" b="1" dirty="0"/>
          </a:p>
        </p:txBody>
      </p:sp>
      <p:pic>
        <p:nvPicPr>
          <p:cNvPr id="18434" name="Picture 2" descr="C:\Users\Dan\Desktop\thumb_758615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429000"/>
            <a:ext cx="2440220" cy="1626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5" name="Picture 3" descr="C:\Users\Dan\Desktop\thumb_758615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263" y="920161"/>
            <a:ext cx="3956137" cy="284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6" name="Picture 4" descr="C:\Users\Dan\Desktop\thumb_758615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243" y="3222805"/>
            <a:ext cx="2183617" cy="183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51547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Treasurer’s Report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8195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915400" cy="5181600"/>
          </a:xfrm>
        </p:spPr>
        <p:txBody>
          <a:bodyPr/>
          <a:lstStyle/>
          <a:p>
            <a:pPr marL="457200" lvl="1" indent="0" eaLnBrk="1" hangingPunct="1">
              <a:lnSpc>
                <a:spcPct val="150000"/>
              </a:lnSpc>
              <a:buNone/>
              <a:defRPr/>
            </a:pPr>
            <a:endParaRPr lang="en-US" dirty="0"/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Review of 2017 actual and budgeted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Budget for 2018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dirty="0"/>
              <a:t>Reserve Trend</a:t>
            </a:r>
          </a:p>
          <a:p>
            <a:pPr lvl="1" eaLnBrk="1" hangingPunct="1">
              <a:lnSpc>
                <a:spcPct val="150000"/>
              </a:lnSpc>
              <a:defRPr/>
            </a:pPr>
            <a:endParaRPr lang="en-US" dirty="0"/>
          </a:p>
          <a:p>
            <a:pPr lvl="1" eaLnBrk="1" hangingPunct="1">
              <a:lnSpc>
                <a:spcPct val="150000"/>
              </a:lnSpc>
              <a:defRPr/>
            </a:pPr>
            <a:endParaRPr lang="en-US" dirty="0"/>
          </a:p>
          <a:p>
            <a:pPr lvl="1" eaLnBrk="1" hangingPunct="1">
              <a:lnSpc>
                <a:spcPct val="150000"/>
              </a:lnSpc>
              <a:defRPr/>
            </a:pPr>
            <a:endParaRPr lang="en-US" dirty="0"/>
          </a:p>
          <a:p>
            <a:pPr marL="457200" lvl="1" indent="0" eaLnBrk="1" hangingPunct="1">
              <a:lnSpc>
                <a:spcPct val="150000"/>
              </a:lnSpc>
              <a:buNone/>
              <a:defRPr/>
            </a:pPr>
            <a:r>
              <a:rPr lang="en-US" sz="3600" dirty="0"/>
              <a:t>		 </a:t>
            </a:r>
            <a:endParaRPr lang="en-US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62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Treasurer’s Report on 2017 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0BA47B38-DB7D-46DD-B32A-27DDC0517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600200"/>
            <a:ext cx="9004206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17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Treasurer’s Report on 2018 Budget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D2C296F-8BBD-4812-8946-881588B0B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600200"/>
            <a:ext cx="892789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779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Reserve Modeling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r>
              <a:rPr lang="en-US" dirty="0"/>
              <a:t>Reserves are balances held in order to pay for large capital expenses both planned and unforeseen</a:t>
            </a:r>
          </a:p>
          <a:p>
            <a:r>
              <a:rPr lang="en-US" dirty="0"/>
              <a:t>Planned means on a expected cycle based on expected life of physical asset or equipment (resurfacing of pool deck, replacement of recirculating pumps, etc.)</a:t>
            </a:r>
          </a:p>
          <a:p>
            <a:r>
              <a:rPr lang="en-US" dirty="0"/>
              <a:t>Based on engineering study: 1996 (GEC) and formal financial analysis: 2011 (McLaughlin and Crucini) </a:t>
            </a:r>
          </a:p>
        </p:txBody>
      </p:sp>
    </p:spTree>
    <p:extLst>
      <p:ext uri="{BB962C8B-B14F-4D97-AF65-F5344CB8AC3E}">
        <p14:creationId xmlns:p14="http://schemas.microsoft.com/office/powerpoint/2010/main" val="612958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/>
              <a:t>Reserve growth: Too Fast, Too Slow, Just Right?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960" y="1447800"/>
            <a:ext cx="8473440" cy="4445000"/>
          </a:xfrm>
        </p:spPr>
        <p:txBody>
          <a:bodyPr/>
          <a:lstStyle/>
          <a:p>
            <a:r>
              <a:rPr lang="en-US" sz="2800" dirty="0"/>
              <a:t>Net income adds to reserves while capital expenditure depletes them; striking a balance requires adjustments from time-to-time</a:t>
            </a:r>
          </a:p>
          <a:p>
            <a:r>
              <a:rPr lang="en-US" sz="2800" dirty="0"/>
              <a:t>In 2012, grounds budget at pool was reallocated to Highland View. </a:t>
            </a:r>
          </a:p>
          <a:p>
            <a:r>
              <a:rPr lang="en-US" sz="2800" dirty="0"/>
              <a:t>Reserves are now declining.</a:t>
            </a:r>
          </a:p>
          <a:p>
            <a:r>
              <a:rPr lang="en-US" sz="2800" dirty="0"/>
              <a:t>Dues increase in 2017 from $118.75 to $125.00 per quarter helps (increase was offset by ML dues decrease)</a:t>
            </a:r>
          </a:p>
          <a:p>
            <a:r>
              <a:rPr lang="en-US" sz="2800" dirty="0"/>
              <a:t>Recommending reversal of 2012 pool grounds allocation back to a 85/15% split between HV and ML.</a:t>
            </a:r>
          </a:p>
        </p:txBody>
      </p:sp>
    </p:spTree>
    <p:extLst>
      <p:ext uri="{BB962C8B-B14F-4D97-AF65-F5344CB8AC3E}">
        <p14:creationId xmlns:p14="http://schemas.microsoft.com/office/powerpoint/2010/main" val="102947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Highland View Reserve Balances</a:t>
            </a:r>
          </a:p>
        </p:txBody>
      </p:sp>
      <p:graphicFrame>
        <p:nvGraphicFramePr>
          <p:cNvPr id="6" name="Chart 5"/>
          <p:cNvGraphicFramePr/>
          <p:nvPr>
            <p:extLst/>
          </p:nvPr>
        </p:nvGraphicFramePr>
        <p:xfrm>
          <a:off x="228600" y="1524000"/>
          <a:ext cx="87630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Arrow Connector 3"/>
          <p:cNvCxnSpPr/>
          <p:nvPr/>
        </p:nvCxnSpPr>
        <p:spPr>
          <a:xfrm flipV="1">
            <a:off x="4495800" y="2438400"/>
            <a:ext cx="2286000" cy="3124200"/>
          </a:xfrm>
          <a:prstGeom prst="straightConnector1">
            <a:avLst/>
          </a:prstGeom>
          <a:ln w="50800"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796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27176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>New </a:t>
            </a:r>
            <a:r>
              <a:rPr lang="en-US" sz="4000" dirty="0" smtClean="0"/>
              <a:t>Business: </a:t>
            </a:r>
            <a:r>
              <a:rPr lang="en-US" sz="4000" dirty="0"/>
              <a:t>Election of New Officers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lvl="1">
              <a:lnSpc>
                <a:spcPct val="150000"/>
              </a:lnSpc>
            </a:pPr>
            <a:r>
              <a:rPr lang="en-US" sz="2000" b="1" dirty="0"/>
              <a:t>Existing officers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President-elect, Doug Owen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Treasurer-elect, Jay Hollis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Terms ending (Mario Crucini, Suzie Umphres, John Algee)</a:t>
            </a:r>
          </a:p>
          <a:p>
            <a:pPr lvl="1">
              <a:lnSpc>
                <a:spcPct val="150000"/>
              </a:lnSpc>
            </a:pPr>
            <a:r>
              <a:rPr lang="en-US" sz="2000" b="1" dirty="0"/>
              <a:t>Nominations and elections</a:t>
            </a:r>
          </a:p>
          <a:p>
            <a:pPr lvl="2">
              <a:lnSpc>
                <a:spcPct val="150000"/>
              </a:lnSpc>
            </a:pPr>
            <a:r>
              <a:rPr lang="en-US" sz="1800" u="sng" dirty="0"/>
              <a:t>One</a:t>
            </a:r>
            <a:r>
              <a:rPr lang="en-US" sz="1800" dirty="0"/>
              <a:t> three year Board </a:t>
            </a:r>
            <a:r>
              <a:rPr lang="en-US" sz="1800" dirty="0" smtClean="0"/>
              <a:t>Member</a:t>
            </a:r>
          </a:p>
          <a:p>
            <a:pPr lvl="3">
              <a:lnSpc>
                <a:spcPct val="150000"/>
              </a:lnSpc>
            </a:pPr>
            <a:r>
              <a:rPr lang="en-US" sz="1400" dirty="0" smtClean="0"/>
              <a:t>Nomination: Ronnie Martin</a:t>
            </a:r>
            <a:endParaRPr lang="en-US" sz="1400" dirty="0"/>
          </a:p>
          <a:p>
            <a:pPr lvl="2">
              <a:lnSpc>
                <a:spcPct val="150000"/>
              </a:lnSpc>
            </a:pPr>
            <a:r>
              <a:rPr lang="en-US" sz="1800" u="sng" dirty="0"/>
              <a:t>Two </a:t>
            </a:r>
            <a:r>
              <a:rPr lang="en-US" sz="1800" dirty="0"/>
              <a:t>one-year Board </a:t>
            </a:r>
            <a:r>
              <a:rPr lang="en-US" sz="1800" dirty="0" smtClean="0"/>
              <a:t>Members</a:t>
            </a:r>
          </a:p>
          <a:p>
            <a:pPr lvl="3">
              <a:lnSpc>
                <a:spcPct val="150000"/>
              </a:lnSpc>
            </a:pPr>
            <a:r>
              <a:rPr lang="en-US" sz="1400" dirty="0" smtClean="0"/>
              <a:t>Nomination: Farley Reardon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0527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Business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4000" dirty="0"/>
              <a:t>Murray Lane Crosswalk</a:t>
            </a:r>
          </a:p>
          <a:p>
            <a:r>
              <a:rPr lang="en-US" sz="4000" dirty="0" smtClean="0"/>
              <a:t>Mailboxes</a:t>
            </a:r>
            <a:endParaRPr lang="en-US" sz="4000" dirty="0"/>
          </a:p>
          <a:p>
            <a:r>
              <a:rPr lang="en-US" sz="4000" dirty="0" smtClean="0"/>
              <a:t>Garbage Collection</a:t>
            </a:r>
          </a:p>
          <a:p>
            <a:r>
              <a:rPr lang="en-US" sz="4000" dirty="0" smtClean="0"/>
              <a:t>Other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030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95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/>
              <a:t>Final </a:t>
            </a:r>
            <a:r>
              <a:rPr lang="en-US" dirty="0" smtClean="0"/>
              <a:t>Business: </a:t>
            </a:r>
            <a:r>
              <a:rPr lang="en-US" dirty="0" smtClean="0"/>
              <a:t>Committee </a:t>
            </a:r>
            <a:r>
              <a:rPr lang="en-US" dirty="0"/>
              <a:t>Signups</a:t>
            </a:r>
            <a:endParaRPr lang="en-US" sz="32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4000" dirty="0"/>
              <a:t>Grounds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/>
              <a:t>Architecture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/>
              <a:t>Social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/>
              <a:t>Trail</a:t>
            </a:r>
          </a:p>
          <a:p>
            <a:pPr marL="119062" indent="0" eaLnBrk="1" hangingPunct="1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22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667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hlinkClick r:id="" action="ppaction://noaction"/>
              </a:rPr>
              <a:t>Adjourn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marL="457200" lvl="1" indent="0" eaLnBrk="1" hangingPunct="1"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7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Agenda</a:t>
            </a:r>
          </a:p>
        </p:txBody>
      </p:sp>
      <p:sp>
        <p:nvSpPr>
          <p:cNvPr id="2437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4800" y="1447800"/>
            <a:ext cx="8839200" cy="5257800"/>
          </a:xfrm>
        </p:spPr>
        <p:txBody>
          <a:bodyPr rtlCol="0">
            <a:normAutofit/>
          </a:bodyPr>
          <a:lstStyle/>
          <a:p>
            <a:pPr marL="438912" indent="-32004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</a:t>
            </a:r>
          </a:p>
          <a:p>
            <a:pPr marL="438912" indent="-32004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Approval of minutes (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file"/>
              </a:rPr>
              <a:t>2017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438912" indent="-32004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Committee Reports</a:t>
            </a:r>
          </a:p>
          <a:p>
            <a:pPr marL="438912" indent="-32004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Treasurer’s Report</a:t>
            </a:r>
          </a:p>
          <a:p>
            <a:pPr marL="438912" indent="-32004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</a:t>
            </a:r>
          </a:p>
          <a:p>
            <a:pPr marL="438912" indent="-320040"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Adjournment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3048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500" b="1" dirty="0"/>
              <a:t>Organizational Structure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78625350"/>
              </p:ext>
            </p:extLst>
          </p:nvPr>
        </p:nvGraphicFramePr>
        <p:xfrm>
          <a:off x="4648200" y="1600200"/>
          <a:ext cx="4168775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" name="Diagram 1"/>
          <p:cNvGraphicFramePr/>
          <p:nvPr/>
        </p:nvGraphicFramePr>
        <p:xfrm>
          <a:off x="838201" y="6096000"/>
          <a:ext cx="3581400" cy="68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43142853"/>
              </p:ext>
            </p:extLst>
          </p:nvPr>
        </p:nvGraphicFramePr>
        <p:xfrm>
          <a:off x="174625" y="1524000"/>
          <a:ext cx="4397375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Quorum and Minutes</a:t>
            </a:r>
          </a:p>
        </p:txBody>
      </p:sp>
      <p:sp>
        <p:nvSpPr>
          <p:cNvPr id="2437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04800" y="1447800"/>
            <a:ext cx="8839200" cy="5257800"/>
          </a:xfrm>
        </p:spPr>
        <p:txBody>
          <a:bodyPr rtlCol="0">
            <a:normAutofit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Jay Hollis, Secretary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Affirmation of quorum by Hoil Crowe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 for corrections to minutes of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file"/>
              </a:rPr>
              <a:t>Feb 2017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Motion and second to approve existing or amended minutes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295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/>
              <a:t>Committee Reports</a:t>
            </a:r>
            <a:endParaRPr lang="en-US" sz="3200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196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4000" dirty="0"/>
              <a:t>Grounds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/>
              <a:t>Architecture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/>
              <a:t>Social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/>
              <a:t>Trail</a:t>
            </a:r>
          </a:p>
          <a:p>
            <a:pPr marL="119062" indent="0" eaLnBrk="1" hangingPunct="1">
              <a:lnSpc>
                <a:spcPct val="150000"/>
              </a:lnSpc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2728"/>
          </a:xfrm>
        </p:spPr>
        <p:txBody>
          <a:bodyPr/>
          <a:lstStyle/>
          <a:p>
            <a:pPr algn="ctr"/>
            <a:r>
              <a:rPr lang="en-US" dirty="0"/>
              <a:t>Grounds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953000"/>
          </a:xfrm>
        </p:spPr>
        <p:txBody>
          <a:bodyPr/>
          <a:lstStyle/>
          <a:p>
            <a:pPr marL="119062" indent="0" algn="ctr">
              <a:buNone/>
            </a:pPr>
            <a:r>
              <a:rPr lang="en-US" sz="2800" dirty="0"/>
              <a:t>The Ground Committee is the point of contact with our lawn-care contractor Bob Bruce and also undertakes at least two neighborhood work-days related to the common grounds.</a:t>
            </a:r>
          </a:p>
          <a:p>
            <a:pPr marL="119062" indent="0" algn="ctr">
              <a:buNone/>
            </a:pPr>
            <a:r>
              <a:rPr lang="en-US" sz="2800" dirty="0"/>
              <a:t>The committee oversee a budget of approximately $25K (not including major landscaping projects)</a:t>
            </a:r>
          </a:p>
          <a:p>
            <a:pPr marL="119062" indent="0" algn="ctr">
              <a:buNone/>
            </a:pPr>
            <a:endParaRPr lang="en-US" sz="2800" dirty="0"/>
          </a:p>
          <a:p>
            <a:pPr marL="119062" indent="0" algn="ctr">
              <a:buNone/>
            </a:pPr>
            <a:r>
              <a:rPr lang="en-US" sz="2400" dirty="0"/>
              <a:t>Dan Platt (Chair)</a:t>
            </a:r>
          </a:p>
          <a:p>
            <a:pPr marL="119062" indent="0" algn="ctr">
              <a:buNone/>
            </a:pPr>
            <a:r>
              <a:rPr lang="en-US" sz="2400" dirty="0"/>
              <a:t>John </a:t>
            </a:r>
            <a:r>
              <a:rPr lang="en-US" sz="2400" dirty="0" err="1"/>
              <a:t>Algee</a:t>
            </a:r>
            <a:endParaRPr lang="en-US" sz="2400" dirty="0"/>
          </a:p>
          <a:p>
            <a:pPr marL="119062" indent="0" algn="ctr">
              <a:buNone/>
            </a:pPr>
            <a:r>
              <a:rPr lang="en-US" sz="2400" dirty="0"/>
              <a:t>Mario </a:t>
            </a:r>
            <a:r>
              <a:rPr lang="en-US" sz="2400" dirty="0" err="1"/>
              <a:t>Crucini</a:t>
            </a:r>
            <a:endParaRPr lang="en-US" sz="2400" dirty="0"/>
          </a:p>
          <a:p>
            <a:pPr marL="119062" indent="0" algn="ctr">
              <a:buNone/>
            </a:pPr>
            <a:r>
              <a:rPr lang="en-US" sz="2400" dirty="0"/>
              <a:t>Jay Ellis</a:t>
            </a:r>
          </a:p>
          <a:p>
            <a:pPr marL="119062" indent="0" algn="ctr">
              <a:buNone/>
            </a:pPr>
            <a:r>
              <a:rPr lang="en-US" sz="2400" dirty="0"/>
              <a:t>Mike Umphres</a:t>
            </a:r>
          </a:p>
          <a:p>
            <a:pPr marL="119062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1928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>
              <a:buNone/>
            </a:pPr>
            <a:r>
              <a:rPr lang="en-US" sz="2000" b="1" dirty="0"/>
              <a:t>Year in Review</a:t>
            </a:r>
          </a:p>
          <a:p>
            <a:pPr marL="119062" indent="0">
              <a:buNone/>
            </a:pPr>
            <a:endParaRPr lang="en-US" sz="2000" b="1" dirty="0"/>
          </a:p>
          <a:p>
            <a:r>
              <a:rPr lang="en-US" sz="2000" dirty="0"/>
              <a:t>Cul-de-sac island renovation Phase 4</a:t>
            </a:r>
          </a:p>
          <a:p>
            <a:pPr lvl="2"/>
            <a:r>
              <a:rPr lang="en-US" sz="2000" dirty="0" err="1"/>
              <a:t>Roxborough</a:t>
            </a:r>
            <a:r>
              <a:rPr lang="en-US" sz="2000" dirty="0"/>
              <a:t> $3,590.00 </a:t>
            </a:r>
          </a:p>
          <a:p>
            <a:pPr lvl="2"/>
            <a:r>
              <a:rPr lang="en-US" sz="2000" dirty="0"/>
              <a:t>Helmsdale South $3,690.00</a:t>
            </a:r>
          </a:p>
          <a:p>
            <a:endParaRPr lang="en-US" sz="2000" dirty="0"/>
          </a:p>
          <a:p>
            <a:r>
              <a:rPr lang="en-US" sz="2000" dirty="0"/>
              <a:t>Front entrance lighting upgrade</a:t>
            </a:r>
          </a:p>
          <a:p>
            <a:endParaRPr lang="en-US" sz="1600" dirty="0"/>
          </a:p>
          <a:p>
            <a:pPr marL="119062" indent="0">
              <a:buNone/>
            </a:pPr>
            <a:r>
              <a:rPr lang="en-US" sz="2000" dirty="0"/>
              <a:t> </a:t>
            </a:r>
          </a:p>
          <a:p>
            <a:pPr marL="119062" indent="0">
              <a:buNone/>
            </a:pPr>
            <a:r>
              <a:rPr lang="en-US" sz="2000" b="1" dirty="0"/>
              <a:t>Looking Forward</a:t>
            </a:r>
          </a:p>
          <a:p>
            <a:pPr marL="119062" indent="0">
              <a:buNone/>
            </a:pPr>
            <a:endParaRPr lang="en-US" sz="2000" b="1" dirty="0"/>
          </a:p>
          <a:p>
            <a:r>
              <a:rPr lang="en-US" sz="2000" dirty="0"/>
              <a:t>Brick and metal work on bridge at front entrance</a:t>
            </a:r>
          </a:p>
          <a:p>
            <a:r>
              <a:rPr lang="en-US" sz="2000" dirty="0"/>
              <a:t>Cul-de-sac island renovation Phase 5 (projected for Fall 2019)</a:t>
            </a:r>
          </a:p>
          <a:p>
            <a:pPr marL="119062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78835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Architectural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57799"/>
          </a:xfrm>
        </p:spPr>
        <p:txBody>
          <a:bodyPr/>
          <a:lstStyle/>
          <a:p>
            <a:pPr marL="119062" indent="0" algn="ctr">
              <a:buNone/>
            </a:pPr>
            <a:r>
              <a:rPr lang="en-US" sz="2800" dirty="0"/>
              <a:t>The Architectural Committee is charged with the task of </a:t>
            </a:r>
            <a:r>
              <a:rPr lang="en-US" sz="2800" b="1" dirty="0"/>
              <a:t>pre-approving items below meet </a:t>
            </a:r>
            <a:r>
              <a:rPr lang="en-US" sz="2800" b="1" dirty="0">
                <a:hlinkClick r:id="rId3" action="ppaction://hlinkfile"/>
              </a:rPr>
              <a:t>HOA guidelines</a:t>
            </a:r>
            <a:endParaRPr lang="en-US" sz="2800" b="1" dirty="0"/>
          </a:p>
          <a:p>
            <a:pPr marL="119062" indent="0" algn="ctr">
              <a:buNone/>
            </a:pPr>
            <a:r>
              <a:rPr lang="en-US" sz="2800" b="1" dirty="0"/>
              <a:t> </a:t>
            </a:r>
            <a:r>
              <a:rPr lang="en-US" sz="2800" dirty="0"/>
              <a:t>  </a:t>
            </a:r>
          </a:p>
          <a:p>
            <a:r>
              <a:rPr lang="en-US" sz="2400" dirty="0"/>
              <a:t>External home renovations (including paint, brick, shutters, doors)</a:t>
            </a:r>
          </a:p>
          <a:p>
            <a:r>
              <a:rPr lang="en-US" sz="2400" dirty="0"/>
              <a:t>Additions such as deck, screened porches</a:t>
            </a:r>
          </a:p>
          <a:p>
            <a:r>
              <a:rPr lang="en-US" sz="2400" dirty="0"/>
              <a:t>Additions of hot tubs, fences</a:t>
            </a:r>
          </a:p>
          <a:p>
            <a:r>
              <a:rPr lang="en-US" sz="2400" dirty="0"/>
              <a:t>Removal of trees with trunks exceeding 4” in diameter</a:t>
            </a:r>
          </a:p>
          <a:p>
            <a:pPr marL="119062" indent="0">
              <a:buNone/>
            </a:pPr>
            <a:endParaRPr lang="en-US" sz="2800" b="1" dirty="0"/>
          </a:p>
          <a:p>
            <a:pPr marL="119062" indent="0" algn="ctr">
              <a:buNone/>
            </a:pPr>
            <a:r>
              <a:rPr lang="en-US" sz="2800" b="1" dirty="0">
                <a:hlinkClick r:id="rId4" action="ppaction://hlinkfile"/>
              </a:rPr>
              <a:t>Application</a:t>
            </a:r>
            <a:r>
              <a:rPr lang="en-US" sz="2800" b="1" dirty="0"/>
              <a:t> is </a:t>
            </a:r>
            <a:r>
              <a:rPr lang="en-US" sz="2800" b="1" u="sng" dirty="0"/>
              <a:t>simple</a:t>
            </a:r>
            <a:r>
              <a:rPr lang="en-US" sz="2800" b="1" dirty="0"/>
              <a:t> and approval is </a:t>
            </a:r>
            <a:r>
              <a:rPr lang="en-US" sz="2800" b="1" u="sng" dirty="0"/>
              <a:t>fast</a:t>
            </a:r>
            <a:endParaRPr lang="en-US" sz="2800" dirty="0"/>
          </a:p>
          <a:p>
            <a:pPr marL="119062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2824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6675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hlinkClick r:id="" action="ppaction://noaction"/>
              </a:rPr>
              <a:t>Social Committee</a:t>
            </a:r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4800600"/>
          </a:xfrm>
        </p:spPr>
        <p:txBody>
          <a:bodyPr/>
          <a:lstStyle/>
          <a:p>
            <a:pPr marL="393700" lvl="1" indent="0" eaLnBrk="1" hangingPunct="1">
              <a:buFont typeface="Wingdings 2" pitchFamily="18" charset="2"/>
              <a:buNone/>
              <a:defRPr/>
            </a:pPr>
            <a:r>
              <a:rPr lang="en-US" sz="2400" b="1" u="sng" dirty="0"/>
              <a:t>Seasonal/Holiday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en-US" sz="2000" dirty="0"/>
              <a:t>	</a:t>
            </a:r>
            <a:r>
              <a:rPr lang="en-US" sz="2000" b="1" dirty="0"/>
              <a:t>April </a:t>
            </a:r>
            <a:r>
              <a:rPr lang="en-US" sz="2000" dirty="0"/>
              <a:t>– </a:t>
            </a:r>
            <a:r>
              <a:rPr lang="en-US" sz="2000" b="1" dirty="0"/>
              <a:t> </a:t>
            </a:r>
            <a:r>
              <a:rPr lang="en-US" sz="2000" dirty="0"/>
              <a:t>Easter Egg Hunt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en-US" sz="2000" dirty="0"/>
              <a:t>	</a:t>
            </a:r>
            <a:r>
              <a:rPr lang="en-US" sz="2000" b="1" dirty="0"/>
              <a:t>May</a:t>
            </a:r>
            <a:r>
              <a:rPr lang="en-US" sz="2000" dirty="0"/>
              <a:t> – Pool Party 	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en-US" sz="2000" b="1" dirty="0"/>
              <a:t>	July 4</a:t>
            </a:r>
            <a:r>
              <a:rPr lang="en-US" sz="2000" b="1" baseline="30000" dirty="0"/>
              <a:t>th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b="1" dirty="0"/>
              <a:t> </a:t>
            </a:r>
            <a:r>
              <a:rPr lang="en-US" sz="2000" dirty="0"/>
              <a:t>Parade and Barbecue</a:t>
            </a:r>
          </a:p>
          <a:p>
            <a:pPr marL="668337" lvl="2" indent="0" eaLnBrk="1" hangingPunct="1">
              <a:buFont typeface="Wingdings 2" pitchFamily="18" charset="2"/>
              <a:buNone/>
              <a:defRPr/>
            </a:pPr>
            <a:r>
              <a:rPr lang="en-US" sz="2000" dirty="0"/>
              <a:t>	</a:t>
            </a:r>
            <a:r>
              <a:rPr lang="en-US" sz="2000" b="1" dirty="0"/>
              <a:t>October</a:t>
            </a:r>
            <a:r>
              <a:rPr lang="en-US" sz="2000" dirty="0"/>
              <a:t> – </a:t>
            </a:r>
            <a:r>
              <a:rPr lang="en-US" sz="2000" b="1" dirty="0"/>
              <a:t> </a:t>
            </a:r>
            <a:r>
              <a:rPr lang="en-US" sz="2000" dirty="0"/>
              <a:t>Halloween Party/Pumpkin Carving</a:t>
            </a:r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r>
              <a:rPr lang="en-US" sz="2000" dirty="0"/>
              <a:t>	</a:t>
            </a:r>
            <a:r>
              <a:rPr lang="en-US" sz="2000" b="1" dirty="0"/>
              <a:t>Decembe</a:t>
            </a:r>
            <a:r>
              <a:rPr lang="en-US" sz="2000" dirty="0"/>
              <a:t>r –  Christmas Decorations, Luminaries</a:t>
            </a:r>
          </a:p>
          <a:p>
            <a:pPr marL="393700" lvl="1" indent="0" eaLnBrk="1" hangingPunct="1">
              <a:buNone/>
              <a:defRPr/>
            </a:pPr>
            <a:endParaRPr lang="en-US" sz="2000" dirty="0"/>
          </a:p>
          <a:p>
            <a:pPr marL="393700" lvl="1" indent="0" eaLnBrk="1" hangingPunct="1">
              <a:buNone/>
              <a:defRPr/>
            </a:pPr>
            <a:r>
              <a:rPr lang="en-US" sz="2400" b="1" u="sng" dirty="0"/>
              <a:t>Other Social Gatherings</a:t>
            </a:r>
            <a:endParaRPr lang="en-US" sz="2000" b="1" u="sng" dirty="0"/>
          </a:p>
          <a:p>
            <a:pPr marL="393700" lvl="1" indent="0" eaLnBrk="1" hangingPunct="1">
              <a:buNone/>
              <a:defRPr/>
            </a:pPr>
            <a:r>
              <a:rPr lang="en-US" sz="2000" b="1" dirty="0"/>
              <a:t>	</a:t>
            </a:r>
            <a:r>
              <a:rPr lang="en-US" sz="2000" dirty="0"/>
              <a:t>Bonfire (end of October)</a:t>
            </a:r>
          </a:p>
          <a:p>
            <a:pPr marL="393700" lvl="1" indent="0" eaLnBrk="1" hangingPunct="1">
              <a:buNone/>
              <a:defRPr/>
            </a:pPr>
            <a:r>
              <a:rPr lang="en-US" sz="2000" dirty="0"/>
              <a:t>	New Neighbors Party</a:t>
            </a:r>
          </a:p>
          <a:p>
            <a:pPr marL="393700" lvl="1" indent="0" eaLnBrk="1" hangingPunct="1">
              <a:buNone/>
              <a:defRPr/>
            </a:pPr>
            <a:r>
              <a:rPr lang="en-US" sz="2000" dirty="0"/>
              <a:t>	Bunko</a:t>
            </a:r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r>
              <a:rPr lang="en-US" sz="2000" dirty="0"/>
              <a:t>	Progressive Dinner</a:t>
            </a:r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r>
              <a:rPr lang="en-US" sz="2000" dirty="0"/>
              <a:t>	</a:t>
            </a:r>
          </a:p>
          <a:p>
            <a:pPr lvl="1" eaLnBrk="1" hangingPunct="1"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5932</TotalTime>
  <Words>529</Words>
  <Application>Microsoft Office PowerPoint</Application>
  <PresentationFormat>On-screen Show (4:3)</PresentationFormat>
  <Paragraphs>154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Constantia</vt:lpstr>
      <vt:lpstr>Corbel</vt:lpstr>
      <vt:lpstr>Wingdings</vt:lpstr>
      <vt:lpstr>Wingdings 2</vt:lpstr>
      <vt:lpstr>Wingdings 3</vt:lpstr>
      <vt:lpstr>Module</vt:lpstr>
      <vt:lpstr>Highland View Homeowners Association, Inc.</vt:lpstr>
      <vt:lpstr>Agenda</vt:lpstr>
      <vt:lpstr>PowerPoint Presentation</vt:lpstr>
      <vt:lpstr>Quorum and Minutes</vt:lpstr>
      <vt:lpstr>Committee Reports</vt:lpstr>
      <vt:lpstr>Grounds Committee</vt:lpstr>
      <vt:lpstr>Grounds</vt:lpstr>
      <vt:lpstr>Architectural Committee</vt:lpstr>
      <vt:lpstr>Social Committee</vt:lpstr>
      <vt:lpstr>Treasurer’s Report</vt:lpstr>
      <vt:lpstr>Treasurer’s Report on 2017 Results</vt:lpstr>
      <vt:lpstr>Treasurer’s Report on 2018 Budget</vt:lpstr>
      <vt:lpstr>Reserve Modeling</vt:lpstr>
      <vt:lpstr>Reserve growth: Too Fast, Too Slow, Just Right?</vt:lpstr>
      <vt:lpstr>Highland View Reserve Balances</vt:lpstr>
      <vt:lpstr> New Business: Election of New Officers </vt:lpstr>
      <vt:lpstr>New Business </vt:lpstr>
      <vt:lpstr>Final Business: Committee Signups</vt:lpstr>
      <vt:lpstr>Adjourn</vt:lpstr>
    </vt:vector>
  </TitlesOfParts>
  <Company>UnitedHealth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Highland View Homeowners Association, Inc.</dc:title>
  <dc:creator>shutch3</dc:creator>
  <cp:lastModifiedBy>Crucini, Mario J</cp:lastModifiedBy>
  <cp:revision>272</cp:revision>
  <cp:lastPrinted>2014-03-17T18:58:30Z</cp:lastPrinted>
  <dcterms:created xsi:type="dcterms:W3CDTF">2007-02-20T15:26:48Z</dcterms:created>
  <dcterms:modified xsi:type="dcterms:W3CDTF">2018-02-15T23:13:08Z</dcterms:modified>
</cp:coreProperties>
</file>